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 id="2147483650" r:id="rId5"/>
    <p:sldMasterId id="2147483651" r:id="rId6"/>
  </p:sldMasterIdLst>
  <p:notesMasterIdLst>
    <p:notesMasterId r:id="rId8"/>
  </p:notesMasterIdLst>
  <p:handoutMasterIdLst>
    <p:handoutMasterId r:id="rId9"/>
  </p:handoutMasterIdLst>
  <p:sldIdLst>
    <p:sldId id="256" r:id="rId7"/>
  </p:sldIdLst>
  <p:sldSz cx="43891200" cy="32918400"/>
  <p:notesSz cx="7010400" cy="9296400"/>
  <p:defaultTextStyle>
    <a:defPPr>
      <a:defRPr lang="en-US"/>
    </a:defPPr>
    <a:lvl1pPr algn="l" rtl="0" eaLnBrk="0" fontAlgn="base" hangingPunct="0">
      <a:spcBef>
        <a:spcPct val="0"/>
      </a:spcBef>
      <a:spcAft>
        <a:spcPct val="0"/>
      </a:spcAft>
      <a:defRPr sz="2900" kern="1200">
        <a:solidFill>
          <a:schemeClr val="tx1"/>
        </a:solidFill>
        <a:latin typeface="Arial Narrow" panose="020B0606020202030204" pitchFamily="34" charset="0"/>
        <a:ea typeface="+mn-ea"/>
        <a:cs typeface="+mn-cs"/>
      </a:defRPr>
    </a:lvl1pPr>
    <a:lvl2pPr marL="457200" algn="l" rtl="0" eaLnBrk="0" fontAlgn="base" hangingPunct="0">
      <a:spcBef>
        <a:spcPct val="0"/>
      </a:spcBef>
      <a:spcAft>
        <a:spcPct val="0"/>
      </a:spcAft>
      <a:defRPr sz="2900" kern="1200">
        <a:solidFill>
          <a:schemeClr val="tx1"/>
        </a:solidFill>
        <a:latin typeface="Arial Narrow" panose="020B0606020202030204" pitchFamily="34" charset="0"/>
        <a:ea typeface="+mn-ea"/>
        <a:cs typeface="+mn-cs"/>
      </a:defRPr>
    </a:lvl2pPr>
    <a:lvl3pPr marL="914400" algn="l" rtl="0" eaLnBrk="0" fontAlgn="base" hangingPunct="0">
      <a:spcBef>
        <a:spcPct val="0"/>
      </a:spcBef>
      <a:spcAft>
        <a:spcPct val="0"/>
      </a:spcAft>
      <a:defRPr sz="2900" kern="1200">
        <a:solidFill>
          <a:schemeClr val="tx1"/>
        </a:solidFill>
        <a:latin typeface="Arial Narrow" panose="020B0606020202030204" pitchFamily="34" charset="0"/>
        <a:ea typeface="+mn-ea"/>
        <a:cs typeface="+mn-cs"/>
      </a:defRPr>
    </a:lvl3pPr>
    <a:lvl4pPr marL="1371600" algn="l" rtl="0" eaLnBrk="0" fontAlgn="base" hangingPunct="0">
      <a:spcBef>
        <a:spcPct val="0"/>
      </a:spcBef>
      <a:spcAft>
        <a:spcPct val="0"/>
      </a:spcAft>
      <a:defRPr sz="2900" kern="1200">
        <a:solidFill>
          <a:schemeClr val="tx1"/>
        </a:solidFill>
        <a:latin typeface="Arial Narrow" panose="020B0606020202030204" pitchFamily="34" charset="0"/>
        <a:ea typeface="+mn-ea"/>
        <a:cs typeface="+mn-cs"/>
      </a:defRPr>
    </a:lvl4pPr>
    <a:lvl5pPr marL="1828800" algn="l" rtl="0" eaLnBrk="0" fontAlgn="base" hangingPunct="0">
      <a:spcBef>
        <a:spcPct val="0"/>
      </a:spcBef>
      <a:spcAft>
        <a:spcPct val="0"/>
      </a:spcAft>
      <a:defRPr sz="2900" kern="1200">
        <a:solidFill>
          <a:schemeClr val="tx1"/>
        </a:solidFill>
        <a:latin typeface="Arial Narrow" panose="020B0606020202030204" pitchFamily="34" charset="0"/>
        <a:ea typeface="+mn-ea"/>
        <a:cs typeface="+mn-cs"/>
      </a:defRPr>
    </a:lvl5pPr>
    <a:lvl6pPr marL="2286000" algn="l" defTabSz="914400" rtl="0" eaLnBrk="1" latinLnBrk="0" hangingPunct="1">
      <a:defRPr sz="2900" kern="1200">
        <a:solidFill>
          <a:schemeClr val="tx1"/>
        </a:solidFill>
        <a:latin typeface="Arial Narrow" panose="020B0606020202030204" pitchFamily="34" charset="0"/>
        <a:ea typeface="+mn-ea"/>
        <a:cs typeface="+mn-cs"/>
      </a:defRPr>
    </a:lvl6pPr>
    <a:lvl7pPr marL="2743200" algn="l" defTabSz="914400" rtl="0" eaLnBrk="1" latinLnBrk="0" hangingPunct="1">
      <a:defRPr sz="2900" kern="1200">
        <a:solidFill>
          <a:schemeClr val="tx1"/>
        </a:solidFill>
        <a:latin typeface="Arial Narrow" panose="020B0606020202030204" pitchFamily="34" charset="0"/>
        <a:ea typeface="+mn-ea"/>
        <a:cs typeface="+mn-cs"/>
      </a:defRPr>
    </a:lvl7pPr>
    <a:lvl8pPr marL="3200400" algn="l" defTabSz="914400" rtl="0" eaLnBrk="1" latinLnBrk="0" hangingPunct="1">
      <a:defRPr sz="2900" kern="1200">
        <a:solidFill>
          <a:schemeClr val="tx1"/>
        </a:solidFill>
        <a:latin typeface="Arial Narrow" panose="020B0606020202030204" pitchFamily="34" charset="0"/>
        <a:ea typeface="+mn-ea"/>
        <a:cs typeface="+mn-cs"/>
      </a:defRPr>
    </a:lvl8pPr>
    <a:lvl9pPr marL="3657600" algn="l" defTabSz="914400" rtl="0" eaLnBrk="1" latinLnBrk="0" hangingPunct="1">
      <a:defRPr sz="2900" kern="1200">
        <a:solidFill>
          <a:schemeClr val="tx1"/>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3552">
          <p15:clr>
            <a:srgbClr val="A4A3A4"/>
          </p15:clr>
        </p15:guide>
        <p15:guide id="2" orient="horz" pos="20285">
          <p15:clr>
            <a:srgbClr val="A4A3A4"/>
          </p15:clr>
        </p15:guide>
        <p15:guide id="3" pos="437">
          <p15:clr>
            <a:srgbClr val="A4A3A4"/>
          </p15:clr>
        </p15:guide>
        <p15:guide id="4" pos="6768">
          <p15:clr>
            <a:srgbClr val="A4A3A4"/>
          </p15:clr>
        </p15:guide>
        <p15:guide id="5" pos="7238">
          <p15:clr>
            <a:srgbClr val="A4A3A4"/>
          </p15:clr>
        </p15:guide>
        <p15:guide id="6" pos="13526">
          <p15:clr>
            <a:srgbClr val="A4A3A4"/>
          </p15:clr>
        </p15:guide>
        <p15:guide id="7" pos="14030">
          <p15:clr>
            <a:srgbClr val="A4A3A4"/>
          </p15:clr>
        </p15:guide>
        <p15:guide id="8" pos="20318">
          <p15:clr>
            <a:srgbClr val="A4A3A4"/>
          </p15:clr>
        </p15:guide>
        <p15:guide id="9" pos="20837">
          <p15:clr>
            <a:srgbClr val="A4A3A4"/>
          </p15:clr>
        </p15:guide>
        <p15:guide id="10" pos="27125">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3000"/>
    <a:srgbClr val="00927E"/>
    <a:srgbClr val="B5DED9"/>
    <a:srgbClr val="F8F8F8"/>
    <a:srgbClr val="009900"/>
    <a:srgbClr val="FF9900"/>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9850" autoAdjust="0"/>
  </p:normalViewPr>
  <p:slideViewPr>
    <p:cSldViewPr snapToGrid="0" snapToObjects="1">
      <p:cViewPr varScale="1">
        <p:scale>
          <a:sx n="23" d="100"/>
          <a:sy n="23" d="100"/>
        </p:scale>
        <p:origin x="1662" y="126"/>
      </p:cViewPr>
      <p:guideLst>
        <p:guide orient="horz" pos="3552"/>
        <p:guide orient="horz" pos="20285"/>
        <p:guide pos="437"/>
        <p:guide pos="6768"/>
        <p:guide pos="7238"/>
        <p:guide pos="13526"/>
        <p:guide pos="14030"/>
        <p:guide pos="20318"/>
        <p:guide pos="20837"/>
        <p:guide pos="27125"/>
      </p:guideLst>
    </p:cSldViewPr>
  </p:slideViewPr>
  <p:notesTextViewPr>
    <p:cViewPr>
      <p:scale>
        <a:sx n="100" d="100"/>
        <a:sy n="100" d="100"/>
      </p:scale>
      <p:origin x="0" y="0"/>
    </p:cViewPr>
  </p:notesTextViewPr>
  <p:sorterViewPr>
    <p:cViewPr>
      <p:scale>
        <a:sx n="66" d="100"/>
        <a:sy n="66" d="100"/>
      </p:scale>
      <p:origin x="0" y="2100"/>
    </p:cViewPr>
  </p:sorterViewPr>
  <p:notesViewPr>
    <p:cSldViewPr snapToGrid="0" snapToObjects="1">
      <p:cViewPr varScale="1">
        <p:scale>
          <a:sx n="96" d="100"/>
          <a:sy n="96" d="100"/>
        </p:scale>
        <p:origin x="35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E87338A-D157-9C74-F2C6-92FCC63E10BA}"/>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10F84F4D-AFA3-E398-0739-D81D421E87B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pPr>
              <a:defRPr/>
            </a:pPr>
            <a:fld id="{F5C857DF-D2EB-4E9C-95CC-A284D4BB7FA1}" type="datetimeFigureOut">
              <a:rPr lang="en-US"/>
              <a:pPr>
                <a:defRPr/>
              </a:pPr>
              <a:t>2/5/2025</a:t>
            </a:fld>
            <a:endParaRPr lang="en-US"/>
          </a:p>
        </p:txBody>
      </p:sp>
      <p:sp>
        <p:nvSpPr>
          <p:cNvPr id="4" name="Footer Placeholder 3">
            <a:extLst>
              <a:ext uri="{FF2B5EF4-FFF2-40B4-BE49-F238E27FC236}">
                <a16:creationId xmlns:a16="http://schemas.microsoft.com/office/drawing/2014/main" id="{ACA990C4-4816-7E4D-A583-54A149879A17}"/>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a:extLst>
              <a:ext uri="{FF2B5EF4-FFF2-40B4-BE49-F238E27FC236}">
                <a16:creationId xmlns:a16="http://schemas.microsoft.com/office/drawing/2014/main" id="{FFE89295-43BD-79CF-1845-CD1E73911286}"/>
              </a:ext>
            </a:extLst>
          </p:cNvPr>
          <p:cNvSpPr>
            <a:spLocks noGrp="1"/>
          </p:cNvSpPr>
          <p:nvPr>
            <p:ph type="sldNum" sz="quarter" idx="3"/>
          </p:nvPr>
        </p:nvSpPr>
        <p:spPr>
          <a:xfrm>
            <a:off x="3970338" y="8829675"/>
            <a:ext cx="3038475" cy="46672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97FE0B4C-6D66-4413-BA54-FFC537236CA0}"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a:extLst>
              <a:ext uri="{FF2B5EF4-FFF2-40B4-BE49-F238E27FC236}">
                <a16:creationId xmlns:a16="http://schemas.microsoft.com/office/drawing/2014/main" id="{59042560-21E5-CE32-005B-E43F5EB2AA34}"/>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50531" name="Rectangle 3">
            <a:extLst>
              <a:ext uri="{FF2B5EF4-FFF2-40B4-BE49-F238E27FC236}">
                <a16:creationId xmlns:a16="http://schemas.microsoft.com/office/drawing/2014/main" id="{6E5470BB-12FD-8D7E-484D-3AEEAFFC6101}"/>
              </a:ext>
            </a:extLst>
          </p:cNvPr>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5124" name="Rectangle 4">
            <a:extLst>
              <a:ext uri="{FF2B5EF4-FFF2-40B4-BE49-F238E27FC236}">
                <a16:creationId xmlns:a16="http://schemas.microsoft.com/office/drawing/2014/main" id="{3FF79BA8-B74B-F229-33C1-2DD9D494B4E4}"/>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3" name="Rectangle 5">
            <a:extLst>
              <a:ext uri="{FF2B5EF4-FFF2-40B4-BE49-F238E27FC236}">
                <a16:creationId xmlns:a16="http://schemas.microsoft.com/office/drawing/2014/main" id="{E1BAEB4C-E021-A6BB-64FA-2D2028FBD9EA}"/>
              </a:ext>
            </a:extLst>
          </p:cNvPr>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0534" name="Rectangle 6">
            <a:extLst>
              <a:ext uri="{FF2B5EF4-FFF2-40B4-BE49-F238E27FC236}">
                <a16:creationId xmlns:a16="http://schemas.microsoft.com/office/drawing/2014/main" id="{91E06CBE-9464-046D-6437-A3C785F5A516}"/>
              </a:ext>
            </a:extLst>
          </p:cNvPr>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50535" name="Rectangle 7">
            <a:extLst>
              <a:ext uri="{FF2B5EF4-FFF2-40B4-BE49-F238E27FC236}">
                <a16:creationId xmlns:a16="http://schemas.microsoft.com/office/drawing/2014/main" id="{C46A542D-E9B7-C16A-209B-21B19B30DFEC}"/>
              </a:ext>
            </a:extLst>
          </p:cNvPr>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08A3907E-E756-4CAC-BC5A-C30C0489D1B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FB83BECE-EBD5-CC02-341B-EF4E34ED8F5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fld id="{D489C90E-C06E-4C3E-A43A-14B2FE377992}" type="slidenum">
              <a:rPr lang="en-US" altLang="en-US" sz="1200" smtClean="0">
                <a:latin typeface="Arial" panose="020B0604020202020204" pitchFamily="34" charset="0"/>
              </a:rPr>
              <a:pPr/>
              <a:t>1</a:t>
            </a:fld>
            <a:endParaRPr lang="en-US" altLang="en-US" sz="1200">
              <a:latin typeface="Arial" panose="020B0604020202020204" pitchFamily="34" charset="0"/>
            </a:endParaRPr>
          </a:p>
        </p:txBody>
      </p:sp>
      <p:sp>
        <p:nvSpPr>
          <p:cNvPr id="8195" name="Rectangle 2">
            <a:extLst>
              <a:ext uri="{FF2B5EF4-FFF2-40B4-BE49-F238E27FC236}">
                <a16:creationId xmlns:a16="http://schemas.microsoft.com/office/drawing/2014/main" id="{61A2C209-81EA-7F20-D0A2-C5E683DAE157}"/>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20E6F718-1993-6D0B-E2D4-F9B64684B64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6583363" y="18653125"/>
            <a:ext cx="30724475" cy="84137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738908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849168" y="1316037"/>
            <a:ext cx="41924287" cy="2201863"/>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93738" y="5638800"/>
            <a:ext cx="9974262" cy="265636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96156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337375" y="1273175"/>
            <a:ext cx="10547350" cy="30929263"/>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93738" y="1273175"/>
            <a:ext cx="31491237" cy="309292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455884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7445440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06235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2842688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93738" y="5638800"/>
            <a:ext cx="4910137" cy="26563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756275" y="5638800"/>
            <a:ext cx="4911725" cy="26563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41188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904628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711918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25967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07007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93738" y="5638800"/>
            <a:ext cx="9974262" cy="26563638"/>
          </a:xfrm>
          <a:prstGeom prst="rect">
            <a:avLst/>
          </a:prstGeom>
        </p:spPr>
        <p:txBody>
          <a:bodyPr/>
          <a:lstStyle>
            <a:lvl1pPr marL="0" indent="0">
              <a:buFontTx/>
              <a:buNone/>
              <a:defRPr sz="4800" b="1" u="none">
                <a:solidFill>
                  <a:srgbClr val="00927E"/>
                </a:solidFill>
                <a:latin typeface="Myriad Pro" panose="020B0503030403020204" pitchFamily="34" charset="0"/>
              </a:defRPr>
            </a:lvl1pPr>
            <a:lvl2pPr>
              <a:defRPr>
                <a:solidFill>
                  <a:schemeClr val="tx1"/>
                </a:solidFill>
                <a:latin typeface="Myriad Pro" panose="020B0503030403020204" pitchFamily="34" charset="0"/>
              </a:defRPr>
            </a:lvl2pPr>
            <a:lvl3pPr>
              <a:defRPr>
                <a:solidFill>
                  <a:schemeClr val="tx1"/>
                </a:solidFill>
                <a:latin typeface="Myriad Pro" panose="020B0503030403020204" pitchFamily="34" charset="0"/>
              </a:defRPr>
            </a:lvl3pPr>
            <a:lvl4pPr>
              <a:defRPr>
                <a:solidFill>
                  <a:schemeClr val="tx1"/>
                </a:solidFill>
                <a:latin typeface="Myriad Pro" panose="020B0503030403020204" pitchFamily="34" charset="0"/>
              </a:defRPr>
            </a:lvl4pPr>
            <a:lvl5pPr>
              <a:defRPr>
                <a:solidFill>
                  <a:schemeClr val="tx1"/>
                </a:solidFill>
                <a:latin typeface="Myriad Pro" panose="020B05030304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421490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340453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426341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337375" y="1273175"/>
            <a:ext cx="10547350" cy="309292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93738" y="1273175"/>
            <a:ext cx="31491237" cy="309292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4776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3704758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896244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87868288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93738" y="5638800"/>
            <a:ext cx="21018500" cy="26563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1864638" y="5638800"/>
            <a:ext cx="21020087" cy="26563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940094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6247770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249479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29829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3990861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154254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6360374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957482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337375" y="1273175"/>
            <a:ext cx="10547350" cy="309292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93738" y="1273175"/>
            <a:ext cx="31491237" cy="309292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38324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849168" y="1316037"/>
            <a:ext cx="41924287" cy="22018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93738" y="5638800"/>
            <a:ext cx="4910137" cy="265636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756275" y="5638800"/>
            <a:ext cx="4911725" cy="265636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7622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7" cy="30702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07750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849168" y="1316037"/>
            <a:ext cx="41924287" cy="22018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526956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0263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48400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7" cy="1975008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8602663" y="25763538"/>
            <a:ext cx="26335037" cy="38623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3950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2" name="Rectangle 25">
            <a:extLst>
              <a:ext uri="{FF2B5EF4-FFF2-40B4-BE49-F238E27FC236}">
                <a16:creationId xmlns:a16="http://schemas.microsoft.com/office/drawing/2014/main" id="{56779DB9-B2E3-0C7D-E007-5A5D85D08FB7}"/>
              </a:ext>
            </a:extLst>
          </p:cNvPr>
          <p:cNvSpPr>
            <a:spLocks noChangeArrowheads="1"/>
          </p:cNvSpPr>
          <p:nvPr userDrawn="1"/>
        </p:nvSpPr>
        <p:spPr bwMode="auto">
          <a:xfrm>
            <a:off x="-31750" y="3636963"/>
            <a:ext cx="43986450" cy="29281437"/>
          </a:xfrm>
          <a:prstGeom prst="rect">
            <a:avLst/>
          </a:prstGeom>
          <a:solidFill>
            <a:srgbClr val="B5DED9"/>
          </a:solidFill>
          <a:ln w="3175">
            <a:solidFill>
              <a:schemeClr val="tx2"/>
            </a:solidFill>
            <a:miter lim="800000"/>
            <a:headEnd/>
            <a:tailEnd/>
          </a:ln>
        </p:spPr>
        <p:txBody>
          <a:bodyPr wrap="none" anchor="ctr"/>
          <a:lstStyle>
            <a:lvl1pPr eaLnBrk="0" hangingPunct="0">
              <a:defRPr sz="2900">
                <a:solidFill>
                  <a:schemeClr val="tx1"/>
                </a:solidFill>
                <a:latin typeface="Arial Narrow" panose="020B0606020202030204" pitchFamily="34" charset="0"/>
              </a:defRPr>
            </a:lvl1pPr>
            <a:lvl2pPr marL="742950" indent="-285750" eaLnBrk="0" hangingPunct="0">
              <a:defRPr sz="2900">
                <a:solidFill>
                  <a:schemeClr val="tx1"/>
                </a:solidFill>
                <a:latin typeface="Arial Narrow" panose="020B0606020202030204" pitchFamily="34" charset="0"/>
              </a:defRPr>
            </a:lvl2pPr>
            <a:lvl3pPr marL="1143000" indent="-228600" eaLnBrk="0" hangingPunct="0">
              <a:defRPr sz="2900">
                <a:solidFill>
                  <a:schemeClr val="tx1"/>
                </a:solidFill>
                <a:latin typeface="Arial Narrow" panose="020B0606020202030204" pitchFamily="34" charset="0"/>
              </a:defRPr>
            </a:lvl3pPr>
            <a:lvl4pPr marL="1600200" indent="-228600" eaLnBrk="0" hangingPunct="0">
              <a:defRPr sz="2900">
                <a:solidFill>
                  <a:schemeClr val="tx1"/>
                </a:solidFill>
                <a:latin typeface="Arial Narrow" panose="020B0606020202030204" pitchFamily="34" charset="0"/>
              </a:defRPr>
            </a:lvl4pPr>
            <a:lvl5pPr marL="2057400" indent="-228600" eaLnBrk="0" hangingPunct="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p>
        </p:txBody>
      </p:sp>
      <p:pic>
        <p:nvPicPr>
          <p:cNvPr id="1027" name="Picture 11">
            <a:extLst>
              <a:ext uri="{FF2B5EF4-FFF2-40B4-BE49-F238E27FC236}">
                <a16:creationId xmlns:a16="http://schemas.microsoft.com/office/drawing/2014/main" id="{3FB284DE-3713-739B-F2C4-89F624E71FD3}"/>
              </a:ext>
            </a:extLst>
          </p:cNvPr>
          <p:cNvPicPr>
            <a:picLocks noChangeAspect="1"/>
          </p:cNvPicPr>
          <p:nvPr userDrawn="1"/>
        </p:nvPicPr>
        <p:blipFill>
          <a:blip r:embed="rId13">
            <a:extLst>
              <a:ext uri="{28A0092B-C50C-407E-A947-70E740481C1C}">
                <a14:useLocalDpi xmlns:a14="http://schemas.microsoft.com/office/drawing/2010/main" val="0"/>
              </a:ext>
            </a:extLst>
          </a:blip>
          <a:srcRect l="739" t="63020" r="475"/>
          <a:stretch>
            <a:fillRect/>
          </a:stretch>
        </p:blipFill>
        <p:spPr bwMode="auto">
          <a:xfrm>
            <a:off x="0" y="-96838"/>
            <a:ext cx="43938825" cy="4794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 Box 14">
            <a:extLst>
              <a:ext uri="{FF2B5EF4-FFF2-40B4-BE49-F238E27FC236}">
                <a16:creationId xmlns:a16="http://schemas.microsoft.com/office/drawing/2014/main" id="{81841E03-E8E8-7815-7A71-0C290CE07A30}"/>
              </a:ext>
            </a:extLst>
          </p:cNvPr>
          <p:cNvSpPr txBox="1">
            <a:spLocks noChangeArrowheads="1"/>
          </p:cNvSpPr>
          <p:nvPr userDrawn="1"/>
        </p:nvSpPr>
        <p:spPr bwMode="auto">
          <a:xfrm>
            <a:off x="609600" y="32445325"/>
            <a:ext cx="2514600" cy="315913"/>
          </a:xfrm>
          <a:prstGeom prst="rect">
            <a:avLst/>
          </a:prstGeom>
          <a:noFill/>
          <a:ln>
            <a:noFill/>
          </a:ln>
        </p:spPr>
        <p:txBody>
          <a:bodyPr lIns="91267" tIns="45624" rIns="91267" bIns="45624">
            <a:spAutoFit/>
          </a:bodyPr>
          <a:lstStyle>
            <a:lvl1pPr eaLnBrk="0" hangingPunct="0">
              <a:defRPr sz="2900">
                <a:solidFill>
                  <a:schemeClr val="tx1"/>
                </a:solidFill>
                <a:latin typeface="Arial Narrow" pitchFamily="34" charset="0"/>
              </a:defRPr>
            </a:lvl1pPr>
            <a:lvl2pPr marL="742950" indent="-285750" eaLnBrk="0" hangingPunct="0">
              <a:defRPr sz="2900">
                <a:solidFill>
                  <a:schemeClr val="tx1"/>
                </a:solidFill>
                <a:latin typeface="Arial Narrow" pitchFamily="34" charset="0"/>
              </a:defRPr>
            </a:lvl2pPr>
            <a:lvl3pPr marL="1143000" indent="-228600" eaLnBrk="0" hangingPunct="0">
              <a:defRPr sz="2900">
                <a:solidFill>
                  <a:schemeClr val="tx1"/>
                </a:solidFill>
                <a:latin typeface="Arial Narrow" pitchFamily="34" charset="0"/>
              </a:defRPr>
            </a:lvl3pPr>
            <a:lvl4pPr marL="1600200" indent="-228600" eaLnBrk="0" hangingPunct="0">
              <a:defRPr sz="2900">
                <a:solidFill>
                  <a:schemeClr val="tx1"/>
                </a:solidFill>
                <a:latin typeface="Arial Narrow" pitchFamily="34" charset="0"/>
              </a:defRPr>
            </a:lvl4pPr>
            <a:lvl5pPr marL="2057400" indent="-228600" eaLnBrk="0" hangingPunct="0">
              <a:defRPr sz="2900">
                <a:solidFill>
                  <a:schemeClr val="tx1"/>
                </a:solidFill>
                <a:latin typeface="Arial Narrow" pitchFamily="34" charset="0"/>
              </a:defRPr>
            </a:lvl5pPr>
            <a:lvl6pPr marL="2514600" indent="-228600" eaLnBrk="0" fontAlgn="base" hangingPunct="0">
              <a:spcBef>
                <a:spcPct val="0"/>
              </a:spcBef>
              <a:spcAft>
                <a:spcPct val="0"/>
              </a:spcAft>
              <a:defRPr sz="2900">
                <a:solidFill>
                  <a:schemeClr val="tx1"/>
                </a:solidFill>
                <a:latin typeface="Arial Narrow" pitchFamily="34" charset="0"/>
              </a:defRPr>
            </a:lvl6pPr>
            <a:lvl7pPr marL="2971800" indent="-228600" eaLnBrk="0" fontAlgn="base" hangingPunct="0">
              <a:spcBef>
                <a:spcPct val="0"/>
              </a:spcBef>
              <a:spcAft>
                <a:spcPct val="0"/>
              </a:spcAft>
              <a:defRPr sz="2900">
                <a:solidFill>
                  <a:schemeClr val="tx1"/>
                </a:solidFill>
                <a:latin typeface="Arial Narrow" pitchFamily="34" charset="0"/>
              </a:defRPr>
            </a:lvl7pPr>
            <a:lvl8pPr marL="3429000" indent="-228600" eaLnBrk="0" fontAlgn="base" hangingPunct="0">
              <a:spcBef>
                <a:spcPct val="0"/>
              </a:spcBef>
              <a:spcAft>
                <a:spcPct val="0"/>
              </a:spcAft>
              <a:defRPr sz="2900">
                <a:solidFill>
                  <a:schemeClr val="tx1"/>
                </a:solidFill>
                <a:latin typeface="Arial Narrow" pitchFamily="34" charset="0"/>
              </a:defRPr>
            </a:lvl8pPr>
            <a:lvl9pPr marL="3886200" indent="-228600" eaLnBrk="0" fontAlgn="base" hangingPunct="0">
              <a:spcBef>
                <a:spcPct val="0"/>
              </a:spcBef>
              <a:spcAft>
                <a:spcPct val="0"/>
              </a:spcAft>
              <a:defRPr sz="2900">
                <a:solidFill>
                  <a:schemeClr val="tx1"/>
                </a:solidFill>
                <a:latin typeface="Arial Narrow" pitchFamily="34" charset="0"/>
              </a:defRPr>
            </a:lvl9pPr>
          </a:lstStyle>
          <a:p>
            <a:pPr>
              <a:lnSpc>
                <a:spcPct val="65000"/>
              </a:lnSpc>
              <a:spcBef>
                <a:spcPct val="50000"/>
              </a:spcBef>
              <a:defRPr/>
            </a:pPr>
            <a:r>
              <a:rPr lang="en-US" sz="500" b="1" dirty="0">
                <a:solidFill>
                  <a:schemeClr val="bg2"/>
                </a:solidFill>
                <a:latin typeface="Arial" pitchFamily="34" charset="0"/>
              </a:rPr>
              <a:t>TEMPLATE DESIGN © 2008</a:t>
            </a:r>
          </a:p>
          <a:p>
            <a:pPr>
              <a:lnSpc>
                <a:spcPct val="65000"/>
              </a:lnSpc>
              <a:spcBef>
                <a:spcPct val="50000"/>
              </a:spcBef>
              <a:defRPr/>
            </a:pPr>
            <a:r>
              <a:rPr lang="en-US" sz="1000" b="1" dirty="0">
                <a:solidFill>
                  <a:schemeClr val="bg2"/>
                </a:solidFill>
                <a:latin typeface="Arial" pitchFamily="34" charset="0"/>
              </a:rPr>
              <a:t>www.PosterPresentations.com</a:t>
            </a:r>
          </a:p>
        </p:txBody>
      </p:sp>
      <p:pic>
        <p:nvPicPr>
          <p:cNvPr id="2" name="Picture 3">
            <a:extLst>
              <a:ext uri="{FF2B5EF4-FFF2-40B4-BE49-F238E27FC236}">
                <a16:creationId xmlns:a16="http://schemas.microsoft.com/office/drawing/2014/main" id="{9981B39B-C0E9-7DB6-6A9B-033EEEED8792}"/>
              </a:ext>
            </a:extLst>
          </p:cNvPr>
          <p:cNvPicPr>
            <a:picLocks noChangeAspect="1"/>
          </p:cNvPicPr>
          <p:nvPr userDrawn="1"/>
        </p:nvPicPr>
        <p:blipFill>
          <a:blip r:embed="rId14">
            <a:extLst>
              <a:ext uri="{28A0092B-C50C-407E-A947-70E740481C1C}">
                <a14:useLocalDpi xmlns:a14="http://schemas.microsoft.com/office/drawing/2010/main" val="0"/>
              </a:ext>
            </a:extLst>
          </a:blip>
          <a:srcRect l="1199" t="13263" r="1993" b="-7156"/>
          <a:stretch>
            <a:fillRect/>
          </a:stretch>
        </p:blipFill>
        <p:spPr bwMode="auto">
          <a:xfrm>
            <a:off x="-31750" y="4667250"/>
            <a:ext cx="439864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5">
            <a:extLst>
              <a:ext uri="{FF2B5EF4-FFF2-40B4-BE49-F238E27FC236}">
                <a16:creationId xmlns:a16="http://schemas.microsoft.com/office/drawing/2014/main" id="{0106C557-A2BC-53CB-51AD-CC9A28B1BD7A}"/>
              </a:ext>
            </a:extLst>
          </p:cNvPr>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406525" y="1485900"/>
            <a:ext cx="7821613" cy="169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7">
            <a:extLst>
              <a:ext uri="{FF2B5EF4-FFF2-40B4-BE49-F238E27FC236}">
                <a16:creationId xmlns:a16="http://schemas.microsoft.com/office/drawing/2014/main" id="{E948FD5B-F531-B792-8C9B-0DC0AF170C58}"/>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38504813" y="271463"/>
            <a:ext cx="4044950" cy="404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62" r:id="rId1"/>
    <p:sldLayoutId id="2147484230" r:id="rId2"/>
    <p:sldLayoutId id="2147484231" r:id="rId3"/>
    <p:sldLayoutId id="2147484232" r:id="rId4"/>
    <p:sldLayoutId id="2147484233" r:id="rId5"/>
    <p:sldLayoutId id="2147484234" r:id="rId6"/>
    <p:sldLayoutId id="2147484235" r:id="rId7"/>
    <p:sldLayoutId id="2147484236" r:id="rId8"/>
    <p:sldLayoutId id="2147484237" r:id="rId9"/>
    <p:sldLayoutId id="2147484238" r:id="rId10"/>
    <p:sldLayoutId id="2147484239" r:id="rId11"/>
  </p:sldLayoutIdLst>
  <p:txStyles>
    <p:titleStyle>
      <a:lvl1pPr algn="l" rtl="0" eaLnBrk="0" fontAlgn="base" hangingPunct="0">
        <a:spcBef>
          <a:spcPct val="0"/>
        </a:spcBef>
        <a:spcAft>
          <a:spcPct val="0"/>
        </a:spcAft>
        <a:defRPr sz="8600">
          <a:solidFill>
            <a:srgbClr val="FFFFFF"/>
          </a:solidFill>
          <a:latin typeface="+mj-lt"/>
          <a:ea typeface="+mj-ea"/>
          <a:cs typeface="+mj-cs"/>
        </a:defRPr>
      </a:lvl1pPr>
      <a:lvl2pPr algn="l" rtl="0" eaLnBrk="0" fontAlgn="base" hangingPunct="0">
        <a:spcBef>
          <a:spcPct val="0"/>
        </a:spcBef>
        <a:spcAft>
          <a:spcPct val="0"/>
        </a:spcAft>
        <a:defRPr sz="8600">
          <a:solidFill>
            <a:srgbClr val="FFFFFF"/>
          </a:solidFill>
          <a:latin typeface="Arial Black" pitchFamily="34" charset="0"/>
        </a:defRPr>
      </a:lvl2pPr>
      <a:lvl3pPr algn="l" rtl="0" eaLnBrk="0" fontAlgn="base" hangingPunct="0">
        <a:spcBef>
          <a:spcPct val="0"/>
        </a:spcBef>
        <a:spcAft>
          <a:spcPct val="0"/>
        </a:spcAft>
        <a:defRPr sz="8600">
          <a:solidFill>
            <a:srgbClr val="FFFFFF"/>
          </a:solidFill>
          <a:latin typeface="Arial Black" pitchFamily="34" charset="0"/>
        </a:defRPr>
      </a:lvl3pPr>
      <a:lvl4pPr algn="l" rtl="0" eaLnBrk="0" fontAlgn="base" hangingPunct="0">
        <a:spcBef>
          <a:spcPct val="0"/>
        </a:spcBef>
        <a:spcAft>
          <a:spcPct val="0"/>
        </a:spcAft>
        <a:defRPr sz="8600">
          <a:solidFill>
            <a:srgbClr val="FFFFFF"/>
          </a:solidFill>
          <a:latin typeface="Arial Black" pitchFamily="34" charset="0"/>
        </a:defRPr>
      </a:lvl4pPr>
      <a:lvl5pPr algn="l" rtl="0" eaLnBrk="0" fontAlgn="base" hangingPunct="0">
        <a:spcBef>
          <a:spcPct val="0"/>
        </a:spcBef>
        <a:spcAft>
          <a:spcPct val="0"/>
        </a:spcAft>
        <a:defRPr sz="8600">
          <a:solidFill>
            <a:srgbClr val="FFFFFF"/>
          </a:solidFill>
          <a:latin typeface="Arial Black" pitchFamily="34" charset="0"/>
        </a:defRPr>
      </a:lvl5pPr>
      <a:lvl6pPr marL="457200" algn="ctr" rtl="0" fontAlgn="base">
        <a:spcBef>
          <a:spcPct val="0"/>
        </a:spcBef>
        <a:spcAft>
          <a:spcPct val="0"/>
        </a:spcAft>
        <a:defRPr sz="8600">
          <a:solidFill>
            <a:srgbClr val="FFFFFF"/>
          </a:solidFill>
          <a:latin typeface="Arial Black" pitchFamily="34" charset="0"/>
        </a:defRPr>
      </a:lvl6pPr>
      <a:lvl7pPr marL="914400" algn="ctr" rtl="0" fontAlgn="base">
        <a:spcBef>
          <a:spcPct val="0"/>
        </a:spcBef>
        <a:spcAft>
          <a:spcPct val="0"/>
        </a:spcAft>
        <a:defRPr sz="8600">
          <a:solidFill>
            <a:srgbClr val="FFFFFF"/>
          </a:solidFill>
          <a:latin typeface="Arial Black" pitchFamily="34" charset="0"/>
        </a:defRPr>
      </a:lvl7pPr>
      <a:lvl8pPr marL="1371600" algn="ctr" rtl="0" fontAlgn="base">
        <a:spcBef>
          <a:spcPct val="0"/>
        </a:spcBef>
        <a:spcAft>
          <a:spcPct val="0"/>
        </a:spcAft>
        <a:defRPr sz="8600">
          <a:solidFill>
            <a:srgbClr val="FFFFFF"/>
          </a:solidFill>
          <a:latin typeface="Arial Black" pitchFamily="34" charset="0"/>
        </a:defRPr>
      </a:lvl8pPr>
      <a:lvl9pPr marL="1828800" algn="ctr" rtl="0" fontAlgn="base">
        <a:spcBef>
          <a:spcPct val="0"/>
        </a:spcBef>
        <a:spcAft>
          <a:spcPct val="0"/>
        </a:spcAft>
        <a:defRPr sz="8600">
          <a:solidFill>
            <a:srgbClr val="FFFFFF"/>
          </a:solidFill>
          <a:latin typeface="Arial Black" pitchFamily="34" charset="0"/>
        </a:defRPr>
      </a:lvl9pPr>
    </p:titleStyle>
    <p:bodyStyle>
      <a:lvl1pPr marL="342900" indent="-342900" algn="l" rtl="0" eaLnBrk="0" fontAlgn="base" hangingPunct="0">
        <a:spcBef>
          <a:spcPct val="20000"/>
        </a:spcBef>
        <a:spcAft>
          <a:spcPct val="0"/>
        </a:spcAft>
        <a:buChar char="•"/>
        <a:defRPr sz="2900">
          <a:solidFill>
            <a:schemeClr val="tx1"/>
          </a:solidFill>
          <a:latin typeface="+mn-lt"/>
          <a:ea typeface="+mn-ea"/>
          <a:cs typeface="+mn-cs"/>
        </a:defRPr>
      </a:lvl1pPr>
      <a:lvl2pPr marL="739775" indent="-282575" algn="l" rtl="0" eaLnBrk="0" fontAlgn="base" hangingPunct="0">
        <a:spcBef>
          <a:spcPct val="20000"/>
        </a:spcBef>
        <a:spcAft>
          <a:spcPct val="0"/>
        </a:spcAft>
        <a:buChar char="–"/>
        <a:defRPr sz="29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1900">
          <a:solidFill>
            <a:schemeClr val="tx1"/>
          </a:solidFill>
          <a:latin typeface="+mn-lt"/>
        </a:defRPr>
      </a:lvl4pPr>
      <a:lvl5pPr marL="2057400" indent="-228600" algn="l" rtl="0" eaLnBrk="0" fontAlgn="base" hangingPunct="0">
        <a:spcBef>
          <a:spcPct val="20000"/>
        </a:spcBef>
        <a:spcAft>
          <a:spcPct val="0"/>
        </a:spcAft>
        <a:buChar char="»"/>
        <a:defRPr sz="1900">
          <a:solidFill>
            <a:schemeClr val="tx1"/>
          </a:solidFill>
          <a:latin typeface="+mn-lt"/>
        </a:defRPr>
      </a:lvl5pPr>
      <a:lvl6pPr marL="2514600" indent="-228600" algn="l" rtl="0" fontAlgn="base">
        <a:spcBef>
          <a:spcPct val="20000"/>
        </a:spcBef>
        <a:spcAft>
          <a:spcPct val="0"/>
        </a:spcAft>
        <a:buChar char="»"/>
        <a:defRPr sz="1900">
          <a:solidFill>
            <a:schemeClr val="tx1"/>
          </a:solidFill>
          <a:latin typeface="+mn-lt"/>
        </a:defRPr>
      </a:lvl6pPr>
      <a:lvl7pPr marL="2971800" indent="-228600" algn="l" rtl="0" fontAlgn="base">
        <a:spcBef>
          <a:spcPct val="20000"/>
        </a:spcBef>
        <a:spcAft>
          <a:spcPct val="0"/>
        </a:spcAft>
        <a:buChar char="»"/>
        <a:defRPr sz="1900">
          <a:solidFill>
            <a:schemeClr val="tx1"/>
          </a:solidFill>
          <a:latin typeface="+mn-lt"/>
        </a:defRPr>
      </a:lvl7pPr>
      <a:lvl8pPr marL="3429000" indent="-228600" algn="l" rtl="0" fontAlgn="base">
        <a:spcBef>
          <a:spcPct val="20000"/>
        </a:spcBef>
        <a:spcAft>
          <a:spcPct val="0"/>
        </a:spcAft>
        <a:buChar char="»"/>
        <a:defRPr sz="1900">
          <a:solidFill>
            <a:schemeClr val="tx1"/>
          </a:solidFill>
          <a:latin typeface="+mn-lt"/>
        </a:defRPr>
      </a:lvl8pPr>
      <a:lvl9pPr marL="3886200" indent="-228600"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411443D-3406-0EB0-1842-7499FE2FFAE9}"/>
              </a:ext>
            </a:extLst>
          </p:cNvPr>
          <p:cNvSpPr>
            <a:spLocks noChangeArrowheads="1"/>
          </p:cNvSpPr>
          <p:nvPr userDrawn="1"/>
        </p:nvSpPr>
        <p:spPr bwMode="auto">
          <a:xfrm>
            <a:off x="0" y="0"/>
            <a:ext cx="43891200" cy="4800600"/>
          </a:xfrm>
          <a:prstGeom prst="rect">
            <a:avLst/>
          </a:prstGeom>
          <a:solidFill>
            <a:schemeClr val="accent1"/>
          </a:solidFill>
          <a:ln w="9525">
            <a:solidFill>
              <a:schemeClr val="tx1"/>
            </a:solidFill>
            <a:miter lim="800000"/>
            <a:headEnd/>
            <a:tailEnd/>
          </a:ln>
        </p:spPr>
        <p:txBody>
          <a:bodyPr wrap="none" anchor="ctr"/>
          <a:lstStyle>
            <a:lvl1pPr eaLnBrk="0" hangingPunct="0">
              <a:defRPr sz="2900">
                <a:solidFill>
                  <a:schemeClr val="tx1"/>
                </a:solidFill>
                <a:latin typeface="Arial Narrow" panose="020B0606020202030204" pitchFamily="34" charset="0"/>
              </a:defRPr>
            </a:lvl1pPr>
            <a:lvl2pPr marL="742950" indent="-285750" eaLnBrk="0" hangingPunct="0">
              <a:defRPr sz="2900">
                <a:solidFill>
                  <a:schemeClr val="tx1"/>
                </a:solidFill>
                <a:latin typeface="Arial Narrow" panose="020B0606020202030204" pitchFamily="34" charset="0"/>
              </a:defRPr>
            </a:lvl2pPr>
            <a:lvl3pPr marL="1143000" indent="-228600" eaLnBrk="0" hangingPunct="0">
              <a:defRPr sz="2900">
                <a:solidFill>
                  <a:schemeClr val="tx1"/>
                </a:solidFill>
                <a:latin typeface="Arial Narrow" panose="020B0606020202030204" pitchFamily="34" charset="0"/>
              </a:defRPr>
            </a:lvl3pPr>
            <a:lvl4pPr marL="1600200" indent="-228600" eaLnBrk="0" hangingPunct="0">
              <a:defRPr sz="2900">
                <a:solidFill>
                  <a:schemeClr val="tx1"/>
                </a:solidFill>
                <a:latin typeface="Arial Narrow" panose="020B0606020202030204" pitchFamily="34" charset="0"/>
              </a:defRPr>
            </a:lvl4pPr>
            <a:lvl5pPr marL="2057400" indent="-228600" eaLnBrk="0" hangingPunct="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p>
        </p:txBody>
      </p:sp>
      <p:sp>
        <p:nvSpPr>
          <p:cNvPr id="2051" name="Rectangle 3">
            <a:extLst>
              <a:ext uri="{FF2B5EF4-FFF2-40B4-BE49-F238E27FC236}">
                <a16:creationId xmlns:a16="http://schemas.microsoft.com/office/drawing/2014/main" id="{AD3D116A-8903-7C65-8A65-EE7F8DCF0308}"/>
              </a:ext>
            </a:extLst>
          </p:cNvPr>
          <p:cNvSpPr>
            <a:spLocks noChangeArrowheads="1"/>
          </p:cNvSpPr>
          <p:nvPr userDrawn="1"/>
        </p:nvSpPr>
        <p:spPr bwMode="auto">
          <a:xfrm>
            <a:off x="693738" y="5638800"/>
            <a:ext cx="9974262" cy="26563638"/>
          </a:xfrm>
          <a:prstGeom prst="rect">
            <a:avLst/>
          </a:prstGeom>
          <a:solidFill>
            <a:schemeClr val="accent1"/>
          </a:solidFill>
          <a:ln w="9525">
            <a:solidFill>
              <a:schemeClr val="tx1"/>
            </a:solidFill>
            <a:miter lim="800000"/>
            <a:headEnd/>
            <a:tailEnd/>
          </a:ln>
        </p:spPr>
        <p:txBody>
          <a:bodyPr wrap="none" anchor="ctr"/>
          <a:lstStyle>
            <a:lvl1pPr eaLnBrk="0" hangingPunct="0">
              <a:defRPr sz="2900">
                <a:solidFill>
                  <a:schemeClr val="tx1"/>
                </a:solidFill>
                <a:latin typeface="Arial Narrow" panose="020B0606020202030204" pitchFamily="34" charset="0"/>
              </a:defRPr>
            </a:lvl1pPr>
            <a:lvl2pPr marL="742950" indent="-285750" eaLnBrk="0" hangingPunct="0">
              <a:defRPr sz="2900">
                <a:solidFill>
                  <a:schemeClr val="tx1"/>
                </a:solidFill>
                <a:latin typeface="Arial Narrow" panose="020B0606020202030204" pitchFamily="34" charset="0"/>
              </a:defRPr>
            </a:lvl2pPr>
            <a:lvl3pPr marL="1143000" indent="-228600" eaLnBrk="0" hangingPunct="0">
              <a:defRPr sz="2900">
                <a:solidFill>
                  <a:schemeClr val="tx1"/>
                </a:solidFill>
                <a:latin typeface="Arial Narrow" panose="020B0606020202030204" pitchFamily="34" charset="0"/>
              </a:defRPr>
            </a:lvl3pPr>
            <a:lvl4pPr marL="1600200" indent="-228600" eaLnBrk="0" hangingPunct="0">
              <a:defRPr sz="2900">
                <a:solidFill>
                  <a:schemeClr val="tx1"/>
                </a:solidFill>
                <a:latin typeface="Arial Narrow" panose="020B0606020202030204" pitchFamily="34" charset="0"/>
              </a:defRPr>
            </a:lvl4pPr>
            <a:lvl5pPr marL="2057400" indent="-228600" eaLnBrk="0" hangingPunct="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p>
        </p:txBody>
      </p:sp>
      <p:sp>
        <p:nvSpPr>
          <p:cNvPr id="2052" name="Rectangle 4">
            <a:extLst>
              <a:ext uri="{FF2B5EF4-FFF2-40B4-BE49-F238E27FC236}">
                <a16:creationId xmlns:a16="http://schemas.microsoft.com/office/drawing/2014/main" id="{0A1A03AF-E3DF-7065-F240-7AF62CE30F46}"/>
              </a:ext>
            </a:extLst>
          </p:cNvPr>
          <p:cNvSpPr>
            <a:spLocks noChangeArrowheads="1"/>
          </p:cNvSpPr>
          <p:nvPr userDrawn="1"/>
        </p:nvSpPr>
        <p:spPr bwMode="auto">
          <a:xfrm>
            <a:off x="0" y="4800600"/>
            <a:ext cx="43891200" cy="130175"/>
          </a:xfrm>
          <a:prstGeom prst="rect">
            <a:avLst/>
          </a:prstGeom>
          <a:solidFill>
            <a:srgbClr val="660000"/>
          </a:solidFill>
          <a:ln>
            <a:noFill/>
          </a:ln>
        </p:spPr>
        <p:txBody>
          <a:bodyPr wrap="none" anchor="ctr"/>
          <a:lstStyle>
            <a:lvl1pPr eaLnBrk="0" hangingPunct="0">
              <a:defRPr sz="2900">
                <a:solidFill>
                  <a:schemeClr val="tx1"/>
                </a:solidFill>
                <a:latin typeface="Arial Narrow" panose="020B0606020202030204" pitchFamily="34" charset="0"/>
              </a:defRPr>
            </a:lvl1pPr>
            <a:lvl2pPr marL="742950" indent="-285750" eaLnBrk="0" hangingPunct="0">
              <a:defRPr sz="2900">
                <a:solidFill>
                  <a:schemeClr val="tx1"/>
                </a:solidFill>
                <a:latin typeface="Arial Narrow" panose="020B0606020202030204" pitchFamily="34" charset="0"/>
              </a:defRPr>
            </a:lvl2pPr>
            <a:lvl3pPr marL="1143000" indent="-228600" eaLnBrk="0" hangingPunct="0">
              <a:defRPr sz="2900">
                <a:solidFill>
                  <a:schemeClr val="tx1"/>
                </a:solidFill>
                <a:latin typeface="Arial Narrow" panose="020B0606020202030204" pitchFamily="34" charset="0"/>
              </a:defRPr>
            </a:lvl3pPr>
            <a:lvl4pPr marL="1600200" indent="-228600" eaLnBrk="0" hangingPunct="0">
              <a:defRPr sz="2900">
                <a:solidFill>
                  <a:schemeClr val="tx1"/>
                </a:solidFill>
                <a:latin typeface="Arial Narrow" panose="020B0606020202030204" pitchFamily="34" charset="0"/>
              </a:defRPr>
            </a:lvl4pPr>
            <a:lvl5pPr marL="2057400" indent="-228600" eaLnBrk="0" hangingPunct="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p>
        </p:txBody>
      </p:sp>
      <p:sp>
        <p:nvSpPr>
          <p:cNvPr id="2053" name="Text Box 5">
            <a:extLst>
              <a:ext uri="{FF2B5EF4-FFF2-40B4-BE49-F238E27FC236}">
                <a16:creationId xmlns:a16="http://schemas.microsoft.com/office/drawing/2014/main" id="{7A11776C-A36D-3D5C-C627-2C01CEE2F82B}"/>
              </a:ext>
            </a:extLst>
          </p:cNvPr>
          <p:cNvSpPr txBox="1">
            <a:spLocks noChangeArrowheads="1"/>
          </p:cNvSpPr>
          <p:nvPr userDrawn="1"/>
        </p:nvSpPr>
        <p:spPr bwMode="auto">
          <a:xfrm>
            <a:off x="609600" y="32445325"/>
            <a:ext cx="2514600" cy="315913"/>
          </a:xfrm>
          <a:prstGeom prst="rect">
            <a:avLst/>
          </a:prstGeom>
          <a:noFill/>
          <a:ln>
            <a:noFill/>
          </a:ln>
        </p:spPr>
        <p:txBody>
          <a:bodyPr lIns="91267" tIns="45624" rIns="91267" bIns="45624">
            <a:spAutoFit/>
          </a:bodyPr>
          <a:lstStyle>
            <a:lvl1pPr eaLnBrk="0" hangingPunct="0">
              <a:defRPr sz="2900">
                <a:solidFill>
                  <a:schemeClr val="tx1"/>
                </a:solidFill>
                <a:latin typeface="Arial Narrow" pitchFamily="34" charset="0"/>
              </a:defRPr>
            </a:lvl1pPr>
            <a:lvl2pPr marL="742950" indent="-285750" eaLnBrk="0" hangingPunct="0">
              <a:defRPr sz="2900">
                <a:solidFill>
                  <a:schemeClr val="tx1"/>
                </a:solidFill>
                <a:latin typeface="Arial Narrow" pitchFamily="34" charset="0"/>
              </a:defRPr>
            </a:lvl2pPr>
            <a:lvl3pPr marL="1143000" indent="-228600" eaLnBrk="0" hangingPunct="0">
              <a:defRPr sz="2900">
                <a:solidFill>
                  <a:schemeClr val="tx1"/>
                </a:solidFill>
                <a:latin typeface="Arial Narrow" pitchFamily="34" charset="0"/>
              </a:defRPr>
            </a:lvl3pPr>
            <a:lvl4pPr marL="1600200" indent="-228600" eaLnBrk="0" hangingPunct="0">
              <a:defRPr sz="2900">
                <a:solidFill>
                  <a:schemeClr val="tx1"/>
                </a:solidFill>
                <a:latin typeface="Arial Narrow" pitchFamily="34" charset="0"/>
              </a:defRPr>
            </a:lvl4pPr>
            <a:lvl5pPr marL="2057400" indent="-228600" eaLnBrk="0" hangingPunct="0">
              <a:defRPr sz="2900">
                <a:solidFill>
                  <a:schemeClr val="tx1"/>
                </a:solidFill>
                <a:latin typeface="Arial Narrow" pitchFamily="34" charset="0"/>
              </a:defRPr>
            </a:lvl5pPr>
            <a:lvl6pPr marL="2514600" indent="-228600" eaLnBrk="0" fontAlgn="base" hangingPunct="0">
              <a:spcBef>
                <a:spcPct val="0"/>
              </a:spcBef>
              <a:spcAft>
                <a:spcPct val="0"/>
              </a:spcAft>
              <a:defRPr sz="2900">
                <a:solidFill>
                  <a:schemeClr val="tx1"/>
                </a:solidFill>
                <a:latin typeface="Arial Narrow" pitchFamily="34" charset="0"/>
              </a:defRPr>
            </a:lvl6pPr>
            <a:lvl7pPr marL="2971800" indent="-228600" eaLnBrk="0" fontAlgn="base" hangingPunct="0">
              <a:spcBef>
                <a:spcPct val="0"/>
              </a:spcBef>
              <a:spcAft>
                <a:spcPct val="0"/>
              </a:spcAft>
              <a:defRPr sz="2900">
                <a:solidFill>
                  <a:schemeClr val="tx1"/>
                </a:solidFill>
                <a:latin typeface="Arial Narrow" pitchFamily="34" charset="0"/>
              </a:defRPr>
            </a:lvl7pPr>
            <a:lvl8pPr marL="3429000" indent="-228600" eaLnBrk="0" fontAlgn="base" hangingPunct="0">
              <a:spcBef>
                <a:spcPct val="0"/>
              </a:spcBef>
              <a:spcAft>
                <a:spcPct val="0"/>
              </a:spcAft>
              <a:defRPr sz="2900">
                <a:solidFill>
                  <a:schemeClr val="tx1"/>
                </a:solidFill>
                <a:latin typeface="Arial Narrow" pitchFamily="34" charset="0"/>
              </a:defRPr>
            </a:lvl8pPr>
            <a:lvl9pPr marL="3886200" indent="-228600" eaLnBrk="0" fontAlgn="base" hangingPunct="0">
              <a:spcBef>
                <a:spcPct val="0"/>
              </a:spcBef>
              <a:spcAft>
                <a:spcPct val="0"/>
              </a:spcAft>
              <a:defRPr sz="2900">
                <a:solidFill>
                  <a:schemeClr val="tx1"/>
                </a:solidFill>
                <a:latin typeface="Arial Narrow" pitchFamily="34" charset="0"/>
              </a:defRPr>
            </a:lvl9pPr>
          </a:lstStyle>
          <a:p>
            <a:pPr>
              <a:lnSpc>
                <a:spcPct val="65000"/>
              </a:lnSpc>
              <a:spcBef>
                <a:spcPct val="50000"/>
              </a:spcBef>
              <a:defRPr/>
            </a:pPr>
            <a:r>
              <a:rPr lang="en-US" sz="500" b="1" dirty="0">
                <a:solidFill>
                  <a:schemeClr val="bg2"/>
                </a:solidFill>
                <a:latin typeface="Arial" pitchFamily="34" charset="0"/>
              </a:rPr>
              <a:t>POSTER TEMPLATE BY:</a:t>
            </a:r>
          </a:p>
          <a:p>
            <a:pPr>
              <a:lnSpc>
                <a:spcPct val="65000"/>
              </a:lnSpc>
              <a:spcBef>
                <a:spcPct val="50000"/>
              </a:spcBef>
              <a:defRPr/>
            </a:pPr>
            <a:r>
              <a:rPr lang="en-US" sz="1000" b="1" dirty="0">
                <a:solidFill>
                  <a:schemeClr val="bg2"/>
                </a:solidFill>
                <a:latin typeface="Arial" pitchFamily="34" charset="0"/>
              </a:rPr>
              <a:t>www.PosterPresentations.com</a:t>
            </a:r>
          </a:p>
        </p:txBody>
      </p:sp>
      <p:sp>
        <p:nvSpPr>
          <p:cNvPr id="2054" name="Rectangle 6">
            <a:extLst>
              <a:ext uri="{FF2B5EF4-FFF2-40B4-BE49-F238E27FC236}">
                <a16:creationId xmlns:a16="http://schemas.microsoft.com/office/drawing/2014/main" id="{00689503-07E3-3F02-199D-EE41E000B999}"/>
              </a:ext>
            </a:extLst>
          </p:cNvPr>
          <p:cNvSpPr>
            <a:spLocks noGrp="1" noChangeArrowheads="1"/>
          </p:cNvSpPr>
          <p:nvPr>
            <p:ph type="title"/>
          </p:nvPr>
        </p:nvSpPr>
        <p:spPr bwMode="auto">
          <a:xfrm>
            <a:off x="960438" y="1273175"/>
            <a:ext cx="41924287" cy="220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67" tIns="45624" rIns="91267" bIns="45624" numCol="1" anchor="ctr" anchorCtr="0" compatLnSpc="1">
            <a:prstTxWarp prst="textNoShape">
              <a:avLst/>
            </a:prstTxWarp>
          </a:bodyPr>
          <a:lstStyle/>
          <a:p>
            <a:pPr lvl="0"/>
            <a:r>
              <a:rPr lang="en-US" altLang="en-US"/>
              <a:t>Click to edit Master title style</a:t>
            </a:r>
          </a:p>
        </p:txBody>
      </p:sp>
      <p:sp>
        <p:nvSpPr>
          <p:cNvPr id="2055" name="Rectangle 7">
            <a:extLst>
              <a:ext uri="{FF2B5EF4-FFF2-40B4-BE49-F238E27FC236}">
                <a16:creationId xmlns:a16="http://schemas.microsoft.com/office/drawing/2014/main" id="{F160567A-3D7E-444B-549C-3F13B46CE3CB}"/>
              </a:ext>
            </a:extLst>
          </p:cNvPr>
          <p:cNvSpPr>
            <a:spLocks noGrp="1" noChangeArrowheads="1"/>
          </p:cNvSpPr>
          <p:nvPr>
            <p:ph type="body" idx="1"/>
          </p:nvPr>
        </p:nvSpPr>
        <p:spPr bwMode="auto">
          <a:xfrm>
            <a:off x="693738" y="5638800"/>
            <a:ext cx="9974262" cy="265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6408" tIns="456408" rIns="456408" bIns="456408"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2056" name="Rectangle 8">
            <a:extLst>
              <a:ext uri="{FF2B5EF4-FFF2-40B4-BE49-F238E27FC236}">
                <a16:creationId xmlns:a16="http://schemas.microsoft.com/office/drawing/2014/main" id="{A15A3BF9-75FD-4817-5975-A714F240CDFA}"/>
              </a:ext>
            </a:extLst>
          </p:cNvPr>
          <p:cNvSpPr>
            <a:spLocks noChangeArrowheads="1"/>
          </p:cNvSpPr>
          <p:nvPr userDrawn="1"/>
        </p:nvSpPr>
        <p:spPr bwMode="auto">
          <a:xfrm>
            <a:off x="0" y="0"/>
            <a:ext cx="43891200" cy="32918400"/>
          </a:xfrm>
          <a:prstGeom prst="rect">
            <a:avLst/>
          </a:prstGeom>
          <a:noFill/>
          <a:ln w="3175">
            <a:solidFill>
              <a:schemeClr val="tx2"/>
            </a:solidFill>
            <a:miter lim="800000"/>
            <a:headEnd/>
            <a:tailEnd/>
          </a:ln>
        </p:spPr>
        <p:txBody>
          <a:bodyPr wrap="none" anchor="ctr"/>
          <a:lstStyle>
            <a:lvl1pPr eaLnBrk="0" hangingPunct="0">
              <a:defRPr sz="2900">
                <a:solidFill>
                  <a:schemeClr val="tx1"/>
                </a:solidFill>
                <a:latin typeface="Arial Narrow" panose="020B0606020202030204" pitchFamily="34" charset="0"/>
              </a:defRPr>
            </a:lvl1pPr>
            <a:lvl2pPr marL="742950" indent="-285750" eaLnBrk="0" hangingPunct="0">
              <a:defRPr sz="2900">
                <a:solidFill>
                  <a:schemeClr val="tx1"/>
                </a:solidFill>
                <a:latin typeface="Arial Narrow" panose="020B0606020202030204" pitchFamily="34" charset="0"/>
              </a:defRPr>
            </a:lvl2pPr>
            <a:lvl3pPr marL="1143000" indent="-228600" eaLnBrk="0" hangingPunct="0">
              <a:defRPr sz="2900">
                <a:solidFill>
                  <a:schemeClr val="tx1"/>
                </a:solidFill>
                <a:latin typeface="Arial Narrow" panose="020B0606020202030204" pitchFamily="34" charset="0"/>
              </a:defRPr>
            </a:lvl3pPr>
            <a:lvl4pPr marL="1600200" indent="-228600" eaLnBrk="0" hangingPunct="0">
              <a:defRPr sz="2900">
                <a:solidFill>
                  <a:schemeClr val="tx1"/>
                </a:solidFill>
                <a:latin typeface="Arial Narrow" panose="020B0606020202030204" pitchFamily="34" charset="0"/>
              </a:defRPr>
            </a:lvl4pPr>
            <a:lvl5pPr marL="2057400" indent="-228600" eaLnBrk="0" hangingPunct="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p>
        </p:txBody>
      </p:sp>
      <p:sp>
        <p:nvSpPr>
          <p:cNvPr id="2057" name="Rectangle 9">
            <a:extLst>
              <a:ext uri="{FF2B5EF4-FFF2-40B4-BE49-F238E27FC236}">
                <a16:creationId xmlns:a16="http://schemas.microsoft.com/office/drawing/2014/main" id="{A0E55EDC-9C9F-ABED-E051-E618A3E317DF}"/>
              </a:ext>
            </a:extLst>
          </p:cNvPr>
          <p:cNvSpPr>
            <a:spLocks noChangeArrowheads="1"/>
          </p:cNvSpPr>
          <p:nvPr userDrawn="1"/>
        </p:nvSpPr>
        <p:spPr bwMode="auto">
          <a:xfrm>
            <a:off x="11490325" y="5638800"/>
            <a:ext cx="20764500" cy="26563638"/>
          </a:xfrm>
          <a:prstGeom prst="rect">
            <a:avLst/>
          </a:prstGeom>
          <a:solidFill>
            <a:schemeClr val="accent1"/>
          </a:solidFill>
          <a:ln w="9525">
            <a:solidFill>
              <a:schemeClr val="tx1"/>
            </a:solidFill>
            <a:miter lim="800000"/>
            <a:headEnd/>
            <a:tailEnd/>
          </a:ln>
        </p:spPr>
        <p:txBody>
          <a:bodyPr wrap="none" anchor="ctr"/>
          <a:lstStyle>
            <a:lvl1pPr eaLnBrk="0" hangingPunct="0">
              <a:defRPr sz="2900">
                <a:solidFill>
                  <a:schemeClr val="tx1"/>
                </a:solidFill>
                <a:latin typeface="Arial Narrow" panose="020B0606020202030204" pitchFamily="34" charset="0"/>
              </a:defRPr>
            </a:lvl1pPr>
            <a:lvl2pPr marL="742950" indent="-285750" eaLnBrk="0" hangingPunct="0">
              <a:defRPr sz="2900">
                <a:solidFill>
                  <a:schemeClr val="tx1"/>
                </a:solidFill>
                <a:latin typeface="Arial Narrow" panose="020B0606020202030204" pitchFamily="34" charset="0"/>
              </a:defRPr>
            </a:lvl2pPr>
            <a:lvl3pPr marL="1143000" indent="-228600" eaLnBrk="0" hangingPunct="0">
              <a:defRPr sz="2900">
                <a:solidFill>
                  <a:schemeClr val="tx1"/>
                </a:solidFill>
                <a:latin typeface="Arial Narrow" panose="020B0606020202030204" pitchFamily="34" charset="0"/>
              </a:defRPr>
            </a:lvl3pPr>
            <a:lvl4pPr marL="1600200" indent="-228600" eaLnBrk="0" hangingPunct="0">
              <a:defRPr sz="2900">
                <a:solidFill>
                  <a:schemeClr val="tx1"/>
                </a:solidFill>
                <a:latin typeface="Arial Narrow" panose="020B0606020202030204" pitchFamily="34" charset="0"/>
              </a:defRPr>
            </a:lvl4pPr>
            <a:lvl5pPr marL="2057400" indent="-228600" eaLnBrk="0" hangingPunct="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p>
        </p:txBody>
      </p:sp>
      <p:sp>
        <p:nvSpPr>
          <p:cNvPr id="2058" name="Rectangle 11">
            <a:extLst>
              <a:ext uri="{FF2B5EF4-FFF2-40B4-BE49-F238E27FC236}">
                <a16:creationId xmlns:a16="http://schemas.microsoft.com/office/drawing/2014/main" id="{8D837294-9689-33C2-229B-815F8379DB4E}"/>
              </a:ext>
            </a:extLst>
          </p:cNvPr>
          <p:cNvSpPr>
            <a:spLocks noChangeArrowheads="1"/>
          </p:cNvSpPr>
          <p:nvPr userDrawn="1"/>
        </p:nvSpPr>
        <p:spPr bwMode="auto">
          <a:xfrm>
            <a:off x="33078738" y="5638800"/>
            <a:ext cx="9982200" cy="26563638"/>
          </a:xfrm>
          <a:prstGeom prst="rect">
            <a:avLst/>
          </a:prstGeom>
          <a:solidFill>
            <a:schemeClr val="accent1"/>
          </a:solidFill>
          <a:ln w="9525">
            <a:solidFill>
              <a:schemeClr val="tx1"/>
            </a:solidFill>
            <a:miter lim="800000"/>
            <a:headEnd/>
            <a:tailEnd/>
          </a:ln>
        </p:spPr>
        <p:txBody>
          <a:bodyPr wrap="none" anchor="ctr"/>
          <a:lstStyle>
            <a:lvl1pPr eaLnBrk="0" hangingPunct="0">
              <a:defRPr sz="2900">
                <a:solidFill>
                  <a:schemeClr val="tx1"/>
                </a:solidFill>
                <a:latin typeface="Arial Narrow" panose="020B0606020202030204" pitchFamily="34" charset="0"/>
              </a:defRPr>
            </a:lvl1pPr>
            <a:lvl2pPr marL="742950" indent="-285750" eaLnBrk="0" hangingPunct="0">
              <a:defRPr sz="2900">
                <a:solidFill>
                  <a:schemeClr val="tx1"/>
                </a:solidFill>
                <a:latin typeface="Arial Narrow" panose="020B0606020202030204" pitchFamily="34" charset="0"/>
              </a:defRPr>
            </a:lvl2pPr>
            <a:lvl3pPr marL="1143000" indent="-228600" eaLnBrk="0" hangingPunct="0">
              <a:defRPr sz="2900">
                <a:solidFill>
                  <a:schemeClr val="tx1"/>
                </a:solidFill>
                <a:latin typeface="Arial Narrow" panose="020B0606020202030204" pitchFamily="34" charset="0"/>
              </a:defRPr>
            </a:lvl3pPr>
            <a:lvl4pPr marL="1600200" indent="-228600" eaLnBrk="0" hangingPunct="0">
              <a:defRPr sz="2900">
                <a:solidFill>
                  <a:schemeClr val="tx1"/>
                </a:solidFill>
                <a:latin typeface="Arial Narrow" panose="020B0606020202030204" pitchFamily="34" charset="0"/>
              </a:defRPr>
            </a:lvl4pPr>
            <a:lvl5pPr marL="2057400" indent="-228600" eaLnBrk="0" hangingPunct="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p>
        </p:txBody>
      </p:sp>
    </p:spTree>
  </p:cSld>
  <p:clrMap bg1="lt1" tx1="dk1" bg2="lt2" tx2="dk2" accent1="accent1" accent2="accent2" accent3="accent3" accent4="accent4" accent5="accent5" accent6="accent6" hlink="hlink" folHlink="folHlink"/>
  <p:sldLayoutIdLst>
    <p:sldLayoutId id="2147484240" r:id="rId1"/>
    <p:sldLayoutId id="2147484241" r:id="rId2"/>
    <p:sldLayoutId id="2147484242" r:id="rId3"/>
    <p:sldLayoutId id="2147484243" r:id="rId4"/>
    <p:sldLayoutId id="2147484244" r:id="rId5"/>
    <p:sldLayoutId id="2147484245" r:id="rId6"/>
    <p:sldLayoutId id="2147484246" r:id="rId7"/>
    <p:sldLayoutId id="2147484247" r:id="rId8"/>
    <p:sldLayoutId id="2147484248" r:id="rId9"/>
    <p:sldLayoutId id="2147484249" r:id="rId10"/>
    <p:sldLayoutId id="2147484250" r:id="rId11"/>
  </p:sldLayoutIdLst>
  <p:txStyles>
    <p:titleStyle>
      <a:lvl1pPr algn="ctr" rtl="0" eaLnBrk="0" fontAlgn="base" hangingPunct="0">
        <a:spcBef>
          <a:spcPct val="0"/>
        </a:spcBef>
        <a:spcAft>
          <a:spcPct val="0"/>
        </a:spcAft>
        <a:defRPr sz="8600">
          <a:solidFill>
            <a:schemeClr val="tx2"/>
          </a:solidFill>
          <a:latin typeface="+mj-lt"/>
          <a:ea typeface="+mj-ea"/>
          <a:cs typeface="+mj-cs"/>
        </a:defRPr>
      </a:lvl1pPr>
      <a:lvl2pPr algn="ctr" rtl="0" eaLnBrk="0" fontAlgn="base" hangingPunct="0">
        <a:spcBef>
          <a:spcPct val="0"/>
        </a:spcBef>
        <a:spcAft>
          <a:spcPct val="0"/>
        </a:spcAft>
        <a:defRPr sz="8600">
          <a:solidFill>
            <a:schemeClr val="tx2"/>
          </a:solidFill>
          <a:latin typeface="Arial Black" pitchFamily="34" charset="0"/>
        </a:defRPr>
      </a:lvl2pPr>
      <a:lvl3pPr algn="ctr" rtl="0" eaLnBrk="0" fontAlgn="base" hangingPunct="0">
        <a:spcBef>
          <a:spcPct val="0"/>
        </a:spcBef>
        <a:spcAft>
          <a:spcPct val="0"/>
        </a:spcAft>
        <a:defRPr sz="8600">
          <a:solidFill>
            <a:schemeClr val="tx2"/>
          </a:solidFill>
          <a:latin typeface="Arial Black" pitchFamily="34" charset="0"/>
        </a:defRPr>
      </a:lvl3pPr>
      <a:lvl4pPr algn="ctr" rtl="0" eaLnBrk="0" fontAlgn="base" hangingPunct="0">
        <a:spcBef>
          <a:spcPct val="0"/>
        </a:spcBef>
        <a:spcAft>
          <a:spcPct val="0"/>
        </a:spcAft>
        <a:defRPr sz="8600">
          <a:solidFill>
            <a:schemeClr val="tx2"/>
          </a:solidFill>
          <a:latin typeface="Arial Black" pitchFamily="34" charset="0"/>
        </a:defRPr>
      </a:lvl4pPr>
      <a:lvl5pPr algn="ctr" rtl="0" eaLnBrk="0" fontAlgn="base" hangingPunct="0">
        <a:spcBef>
          <a:spcPct val="0"/>
        </a:spcBef>
        <a:spcAft>
          <a:spcPct val="0"/>
        </a:spcAft>
        <a:defRPr sz="8600">
          <a:solidFill>
            <a:schemeClr val="tx2"/>
          </a:solidFill>
          <a:latin typeface="Arial Black" pitchFamily="34" charset="0"/>
        </a:defRPr>
      </a:lvl5pPr>
      <a:lvl6pPr marL="457200" algn="ctr" rtl="0" fontAlgn="base">
        <a:spcBef>
          <a:spcPct val="0"/>
        </a:spcBef>
        <a:spcAft>
          <a:spcPct val="0"/>
        </a:spcAft>
        <a:defRPr sz="8600">
          <a:solidFill>
            <a:schemeClr val="tx2"/>
          </a:solidFill>
          <a:latin typeface="Arial Black" pitchFamily="34" charset="0"/>
        </a:defRPr>
      </a:lvl6pPr>
      <a:lvl7pPr marL="914400" algn="ctr" rtl="0" fontAlgn="base">
        <a:spcBef>
          <a:spcPct val="0"/>
        </a:spcBef>
        <a:spcAft>
          <a:spcPct val="0"/>
        </a:spcAft>
        <a:defRPr sz="8600">
          <a:solidFill>
            <a:schemeClr val="tx2"/>
          </a:solidFill>
          <a:latin typeface="Arial Black" pitchFamily="34" charset="0"/>
        </a:defRPr>
      </a:lvl7pPr>
      <a:lvl8pPr marL="1371600" algn="ctr" rtl="0" fontAlgn="base">
        <a:spcBef>
          <a:spcPct val="0"/>
        </a:spcBef>
        <a:spcAft>
          <a:spcPct val="0"/>
        </a:spcAft>
        <a:defRPr sz="8600">
          <a:solidFill>
            <a:schemeClr val="tx2"/>
          </a:solidFill>
          <a:latin typeface="Arial Black" pitchFamily="34" charset="0"/>
        </a:defRPr>
      </a:lvl8pPr>
      <a:lvl9pPr marL="1828800" algn="ctr" rtl="0" fontAlgn="base">
        <a:spcBef>
          <a:spcPct val="0"/>
        </a:spcBef>
        <a:spcAft>
          <a:spcPct val="0"/>
        </a:spcAft>
        <a:defRPr sz="8600">
          <a:solidFill>
            <a:schemeClr val="tx2"/>
          </a:solidFill>
          <a:latin typeface="Arial Black" pitchFamily="34" charset="0"/>
        </a:defRPr>
      </a:lvl9pPr>
    </p:titleStyle>
    <p:bodyStyle>
      <a:lvl1pPr marL="342900" indent="-342900" algn="l" rtl="0" eaLnBrk="0" fontAlgn="base" hangingPunct="0">
        <a:spcBef>
          <a:spcPct val="20000"/>
        </a:spcBef>
        <a:spcAft>
          <a:spcPct val="0"/>
        </a:spcAft>
        <a:buChar char="•"/>
        <a:defRPr sz="2900">
          <a:solidFill>
            <a:schemeClr val="tx1"/>
          </a:solidFill>
          <a:latin typeface="+mn-lt"/>
          <a:ea typeface="+mn-ea"/>
          <a:cs typeface="+mn-cs"/>
        </a:defRPr>
      </a:lvl1pPr>
      <a:lvl2pPr marL="739775" indent="-282575" algn="l" rtl="0" eaLnBrk="0" fontAlgn="base" hangingPunct="0">
        <a:spcBef>
          <a:spcPct val="20000"/>
        </a:spcBef>
        <a:spcAft>
          <a:spcPct val="0"/>
        </a:spcAft>
        <a:buChar char="–"/>
        <a:defRPr sz="29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1900">
          <a:solidFill>
            <a:schemeClr val="tx1"/>
          </a:solidFill>
          <a:latin typeface="+mn-lt"/>
        </a:defRPr>
      </a:lvl4pPr>
      <a:lvl5pPr marL="2057400" indent="-228600" algn="l" rtl="0" eaLnBrk="0" fontAlgn="base" hangingPunct="0">
        <a:spcBef>
          <a:spcPct val="20000"/>
        </a:spcBef>
        <a:spcAft>
          <a:spcPct val="0"/>
        </a:spcAft>
        <a:buChar char="»"/>
        <a:defRPr sz="1900">
          <a:solidFill>
            <a:schemeClr val="tx1"/>
          </a:solidFill>
          <a:latin typeface="+mn-lt"/>
        </a:defRPr>
      </a:lvl5pPr>
      <a:lvl6pPr marL="2514600" indent="-228600" algn="l" rtl="0" fontAlgn="base">
        <a:spcBef>
          <a:spcPct val="20000"/>
        </a:spcBef>
        <a:spcAft>
          <a:spcPct val="0"/>
        </a:spcAft>
        <a:buChar char="»"/>
        <a:defRPr sz="1900">
          <a:solidFill>
            <a:schemeClr val="tx1"/>
          </a:solidFill>
          <a:latin typeface="+mn-lt"/>
        </a:defRPr>
      </a:lvl6pPr>
      <a:lvl7pPr marL="2971800" indent="-228600" algn="l" rtl="0" fontAlgn="base">
        <a:spcBef>
          <a:spcPct val="20000"/>
        </a:spcBef>
        <a:spcAft>
          <a:spcPct val="0"/>
        </a:spcAft>
        <a:buChar char="»"/>
        <a:defRPr sz="1900">
          <a:solidFill>
            <a:schemeClr val="tx1"/>
          </a:solidFill>
          <a:latin typeface="+mn-lt"/>
        </a:defRPr>
      </a:lvl7pPr>
      <a:lvl8pPr marL="3429000" indent="-228600" algn="l" rtl="0" fontAlgn="base">
        <a:spcBef>
          <a:spcPct val="20000"/>
        </a:spcBef>
        <a:spcAft>
          <a:spcPct val="0"/>
        </a:spcAft>
        <a:buChar char="»"/>
        <a:defRPr sz="1900">
          <a:solidFill>
            <a:schemeClr val="tx1"/>
          </a:solidFill>
          <a:latin typeface="+mn-lt"/>
        </a:defRPr>
      </a:lvl8pPr>
      <a:lvl9pPr marL="3886200" indent="-228600"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6A510B10-779D-99E5-BD74-0B3845706BEE}"/>
              </a:ext>
            </a:extLst>
          </p:cNvPr>
          <p:cNvSpPr>
            <a:spLocks noChangeArrowheads="1"/>
          </p:cNvSpPr>
          <p:nvPr userDrawn="1"/>
        </p:nvSpPr>
        <p:spPr bwMode="auto">
          <a:xfrm>
            <a:off x="0" y="0"/>
            <a:ext cx="43891200" cy="4800600"/>
          </a:xfrm>
          <a:prstGeom prst="rect">
            <a:avLst/>
          </a:prstGeom>
          <a:solidFill>
            <a:schemeClr val="accent1"/>
          </a:solidFill>
          <a:ln w="9525">
            <a:solidFill>
              <a:schemeClr val="tx1"/>
            </a:solidFill>
            <a:miter lim="800000"/>
            <a:headEnd/>
            <a:tailEnd/>
          </a:ln>
        </p:spPr>
        <p:txBody>
          <a:bodyPr wrap="none" anchor="ctr"/>
          <a:lstStyle>
            <a:lvl1pPr eaLnBrk="0" hangingPunct="0">
              <a:defRPr sz="2900">
                <a:solidFill>
                  <a:schemeClr val="tx1"/>
                </a:solidFill>
                <a:latin typeface="Arial Narrow" panose="020B0606020202030204" pitchFamily="34" charset="0"/>
              </a:defRPr>
            </a:lvl1pPr>
            <a:lvl2pPr marL="742950" indent="-285750" eaLnBrk="0" hangingPunct="0">
              <a:defRPr sz="2900">
                <a:solidFill>
                  <a:schemeClr val="tx1"/>
                </a:solidFill>
                <a:latin typeface="Arial Narrow" panose="020B0606020202030204" pitchFamily="34" charset="0"/>
              </a:defRPr>
            </a:lvl2pPr>
            <a:lvl3pPr marL="1143000" indent="-228600" eaLnBrk="0" hangingPunct="0">
              <a:defRPr sz="2900">
                <a:solidFill>
                  <a:schemeClr val="tx1"/>
                </a:solidFill>
                <a:latin typeface="Arial Narrow" panose="020B0606020202030204" pitchFamily="34" charset="0"/>
              </a:defRPr>
            </a:lvl3pPr>
            <a:lvl4pPr marL="1600200" indent="-228600" eaLnBrk="0" hangingPunct="0">
              <a:defRPr sz="2900">
                <a:solidFill>
                  <a:schemeClr val="tx1"/>
                </a:solidFill>
                <a:latin typeface="Arial Narrow" panose="020B0606020202030204" pitchFamily="34" charset="0"/>
              </a:defRPr>
            </a:lvl4pPr>
            <a:lvl5pPr marL="2057400" indent="-228600" eaLnBrk="0" hangingPunct="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p>
        </p:txBody>
      </p:sp>
      <p:sp>
        <p:nvSpPr>
          <p:cNvPr id="3075" name="Rectangle 3">
            <a:extLst>
              <a:ext uri="{FF2B5EF4-FFF2-40B4-BE49-F238E27FC236}">
                <a16:creationId xmlns:a16="http://schemas.microsoft.com/office/drawing/2014/main" id="{4359F094-8357-63F3-AD1B-66C8649ED8CF}"/>
              </a:ext>
            </a:extLst>
          </p:cNvPr>
          <p:cNvSpPr>
            <a:spLocks noChangeArrowheads="1"/>
          </p:cNvSpPr>
          <p:nvPr userDrawn="1"/>
        </p:nvSpPr>
        <p:spPr bwMode="auto">
          <a:xfrm>
            <a:off x="693738" y="5638800"/>
            <a:ext cx="42367200" cy="26563638"/>
          </a:xfrm>
          <a:prstGeom prst="rect">
            <a:avLst/>
          </a:prstGeom>
          <a:solidFill>
            <a:schemeClr val="accent1"/>
          </a:solidFill>
          <a:ln w="9525">
            <a:solidFill>
              <a:schemeClr val="tx1"/>
            </a:solidFill>
            <a:miter lim="800000"/>
            <a:headEnd/>
            <a:tailEnd/>
          </a:ln>
        </p:spPr>
        <p:txBody>
          <a:bodyPr wrap="none" anchor="ctr"/>
          <a:lstStyle>
            <a:lvl1pPr eaLnBrk="0" hangingPunct="0">
              <a:defRPr sz="2900">
                <a:solidFill>
                  <a:schemeClr val="tx1"/>
                </a:solidFill>
                <a:latin typeface="Arial Narrow" panose="020B0606020202030204" pitchFamily="34" charset="0"/>
              </a:defRPr>
            </a:lvl1pPr>
            <a:lvl2pPr marL="742950" indent="-285750" eaLnBrk="0" hangingPunct="0">
              <a:defRPr sz="2900">
                <a:solidFill>
                  <a:schemeClr val="tx1"/>
                </a:solidFill>
                <a:latin typeface="Arial Narrow" panose="020B0606020202030204" pitchFamily="34" charset="0"/>
              </a:defRPr>
            </a:lvl2pPr>
            <a:lvl3pPr marL="1143000" indent="-228600" eaLnBrk="0" hangingPunct="0">
              <a:defRPr sz="2900">
                <a:solidFill>
                  <a:schemeClr val="tx1"/>
                </a:solidFill>
                <a:latin typeface="Arial Narrow" panose="020B0606020202030204" pitchFamily="34" charset="0"/>
              </a:defRPr>
            </a:lvl3pPr>
            <a:lvl4pPr marL="1600200" indent="-228600" eaLnBrk="0" hangingPunct="0">
              <a:defRPr sz="2900">
                <a:solidFill>
                  <a:schemeClr val="tx1"/>
                </a:solidFill>
                <a:latin typeface="Arial Narrow" panose="020B0606020202030204" pitchFamily="34" charset="0"/>
              </a:defRPr>
            </a:lvl4pPr>
            <a:lvl5pPr marL="2057400" indent="-228600" eaLnBrk="0" hangingPunct="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p>
        </p:txBody>
      </p:sp>
      <p:sp>
        <p:nvSpPr>
          <p:cNvPr id="3076" name="Rectangle 4">
            <a:extLst>
              <a:ext uri="{FF2B5EF4-FFF2-40B4-BE49-F238E27FC236}">
                <a16:creationId xmlns:a16="http://schemas.microsoft.com/office/drawing/2014/main" id="{4D546C27-74E5-95BC-8550-C57BB1A9BC7D}"/>
              </a:ext>
            </a:extLst>
          </p:cNvPr>
          <p:cNvSpPr>
            <a:spLocks noChangeArrowheads="1"/>
          </p:cNvSpPr>
          <p:nvPr userDrawn="1"/>
        </p:nvSpPr>
        <p:spPr bwMode="auto">
          <a:xfrm>
            <a:off x="0" y="4800600"/>
            <a:ext cx="43891200" cy="130175"/>
          </a:xfrm>
          <a:prstGeom prst="rect">
            <a:avLst/>
          </a:prstGeom>
          <a:solidFill>
            <a:srgbClr val="660000"/>
          </a:solidFill>
          <a:ln>
            <a:noFill/>
          </a:ln>
        </p:spPr>
        <p:txBody>
          <a:bodyPr wrap="none" anchor="ctr"/>
          <a:lstStyle>
            <a:lvl1pPr eaLnBrk="0" hangingPunct="0">
              <a:defRPr sz="2900">
                <a:solidFill>
                  <a:schemeClr val="tx1"/>
                </a:solidFill>
                <a:latin typeface="Arial Narrow" panose="020B0606020202030204" pitchFamily="34" charset="0"/>
              </a:defRPr>
            </a:lvl1pPr>
            <a:lvl2pPr marL="742950" indent="-285750" eaLnBrk="0" hangingPunct="0">
              <a:defRPr sz="2900">
                <a:solidFill>
                  <a:schemeClr val="tx1"/>
                </a:solidFill>
                <a:latin typeface="Arial Narrow" panose="020B0606020202030204" pitchFamily="34" charset="0"/>
              </a:defRPr>
            </a:lvl2pPr>
            <a:lvl3pPr marL="1143000" indent="-228600" eaLnBrk="0" hangingPunct="0">
              <a:defRPr sz="2900">
                <a:solidFill>
                  <a:schemeClr val="tx1"/>
                </a:solidFill>
                <a:latin typeface="Arial Narrow" panose="020B0606020202030204" pitchFamily="34" charset="0"/>
              </a:defRPr>
            </a:lvl3pPr>
            <a:lvl4pPr marL="1600200" indent="-228600" eaLnBrk="0" hangingPunct="0">
              <a:defRPr sz="2900">
                <a:solidFill>
                  <a:schemeClr val="tx1"/>
                </a:solidFill>
                <a:latin typeface="Arial Narrow" panose="020B0606020202030204" pitchFamily="34" charset="0"/>
              </a:defRPr>
            </a:lvl4pPr>
            <a:lvl5pPr marL="2057400" indent="-228600" eaLnBrk="0" hangingPunct="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p>
        </p:txBody>
      </p:sp>
      <p:sp>
        <p:nvSpPr>
          <p:cNvPr id="3077" name="Text Box 5">
            <a:extLst>
              <a:ext uri="{FF2B5EF4-FFF2-40B4-BE49-F238E27FC236}">
                <a16:creationId xmlns:a16="http://schemas.microsoft.com/office/drawing/2014/main" id="{9D7ACFB1-539F-686C-C25B-5E761BFFF204}"/>
              </a:ext>
            </a:extLst>
          </p:cNvPr>
          <p:cNvSpPr txBox="1">
            <a:spLocks noChangeArrowheads="1"/>
          </p:cNvSpPr>
          <p:nvPr userDrawn="1"/>
        </p:nvSpPr>
        <p:spPr bwMode="auto">
          <a:xfrm>
            <a:off x="609600" y="32445325"/>
            <a:ext cx="2514600" cy="315913"/>
          </a:xfrm>
          <a:prstGeom prst="rect">
            <a:avLst/>
          </a:prstGeom>
          <a:noFill/>
          <a:ln>
            <a:noFill/>
          </a:ln>
        </p:spPr>
        <p:txBody>
          <a:bodyPr lIns="91267" tIns="45624" rIns="91267" bIns="45624">
            <a:spAutoFit/>
          </a:bodyPr>
          <a:lstStyle>
            <a:lvl1pPr eaLnBrk="0" hangingPunct="0">
              <a:defRPr sz="2900">
                <a:solidFill>
                  <a:schemeClr val="tx1"/>
                </a:solidFill>
                <a:latin typeface="Arial Narrow" pitchFamily="34" charset="0"/>
              </a:defRPr>
            </a:lvl1pPr>
            <a:lvl2pPr marL="742950" indent="-285750" eaLnBrk="0" hangingPunct="0">
              <a:defRPr sz="2900">
                <a:solidFill>
                  <a:schemeClr val="tx1"/>
                </a:solidFill>
                <a:latin typeface="Arial Narrow" pitchFamily="34" charset="0"/>
              </a:defRPr>
            </a:lvl2pPr>
            <a:lvl3pPr marL="1143000" indent="-228600" eaLnBrk="0" hangingPunct="0">
              <a:defRPr sz="2900">
                <a:solidFill>
                  <a:schemeClr val="tx1"/>
                </a:solidFill>
                <a:latin typeface="Arial Narrow" pitchFamily="34" charset="0"/>
              </a:defRPr>
            </a:lvl3pPr>
            <a:lvl4pPr marL="1600200" indent="-228600" eaLnBrk="0" hangingPunct="0">
              <a:defRPr sz="2900">
                <a:solidFill>
                  <a:schemeClr val="tx1"/>
                </a:solidFill>
                <a:latin typeface="Arial Narrow" pitchFamily="34" charset="0"/>
              </a:defRPr>
            </a:lvl4pPr>
            <a:lvl5pPr marL="2057400" indent="-228600" eaLnBrk="0" hangingPunct="0">
              <a:defRPr sz="2900">
                <a:solidFill>
                  <a:schemeClr val="tx1"/>
                </a:solidFill>
                <a:latin typeface="Arial Narrow" pitchFamily="34" charset="0"/>
              </a:defRPr>
            </a:lvl5pPr>
            <a:lvl6pPr marL="2514600" indent="-228600" eaLnBrk="0" fontAlgn="base" hangingPunct="0">
              <a:spcBef>
                <a:spcPct val="0"/>
              </a:spcBef>
              <a:spcAft>
                <a:spcPct val="0"/>
              </a:spcAft>
              <a:defRPr sz="2900">
                <a:solidFill>
                  <a:schemeClr val="tx1"/>
                </a:solidFill>
                <a:latin typeface="Arial Narrow" pitchFamily="34" charset="0"/>
              </a:defRPr>
            </a:lvl6pPr>
            <a:lvl7pPr marL="2971800" indent="-228600" eaLnBrk="0" fontAlgn="base" hangingPunct="0">
              <a:spcBef>
                <a:spcPct val="0"/>
              </a:spcBef>
              <a:spcAft>
                <a:spcPct val="0"/>
              </a:spcAft>
              <a:defRPr sz="2900">
                <a:solidFill>
                  <a:schemeClr val="tx1"/>
                </a:solidFill>
                <a:latin typeface="Arial Narrow" pitchFamily="34" charset="0"/>
              </a:defRPr>
            </a:lvl7pPr>
            <a:lvl8pPr marL="3429000" indent="-228600" eaLnBrk="0" fontAlgn="base" hangingPunct="0">
              <a:spcBef>
                <a:spcPct val="0"/>
              </a:spcBef>
              <a:spcAft>
                <a:spcPct val="0"/>
              </a:spcAft>
              <a:defRPr sz="2900">
                <a:solidFill>
                  <a:schemeClr val="tx1"/>
                </a:solidFill>
                <a:latin typeface="Arial Narrow" pitchFamily="34" charset="0"/>
              </a:defRPr>
            </a:lvl8pPr>
            <a:lvl9pPr marL="3886200" indent="-228600" eaLnBrk="0" fontAlgn="base" hangingPunct="0">
              <a:spcBef>
                <a:spcPct val="0"/>
              </a:spcBef>
              <a:spcAft>
                <a:spcPct val="0"/>
              </a:spcAft>
              <a:defRPr sz="2900">
                <a:solidFill>
                  <a:schemeClr val="tx1"/>
                </a:solidFill>
                <a:latin typeface="Arial Narrow" pitchFamily="34" charset="0"/>
              </a:defRPr>
            </a:lvl9pPr>
          </a:lstStyle>
          <a:p>
            <a:pPr>
              <a:lnSpc>
                <a:spcPct val="65000"/>
              </a:lnSpc>
              <a:spcBef>
                <a:spcPct val="50000"/>
              </a:spcBef>
              <a:defRPr/>
            </a:pPr>
            <a:r>
              <a:rPr lang="en-US" sz="500" b="1" dirty="0">
                <a:solidFill>
                  <a:schemeClr val="bg2"/>
                </a:solidFill>
                <a:latin typeface="Arial" pitchFamily="34" charset="0"/>
              </a:rPr>
              <a:t>POSTER TEMPLATE BY:</a:t>
            </a:r>
          </a:p>
          <a:p>
            <a:pPr>
              <a:lnSpc>
                <a:spcPct val="65000"/>
              </a:lnSpc>
              <a:spcBef>
                <a:spcPct val="50000"/>
              </a:spcBef>
              <a:defRPr/>
            </a:pPr>
            <a:r>
              <a:rPr lang="en-US" sz="1000" b="1" dirty="0">
                <a:solidFill>
                  <a:schemeClr val="bg2"/>
                </a:solidFill>
                <a:latin typeface="Arial" pitchFamily="34" charset="0"/>
              </a:rPr>
              <a:t>www.PosterPresentations.com</a:t>
            </a:r>
          </a:p>
        </p:txBody>
      </p:sp>
      <p:sp>
        <p:nvSpPr>
          <p:cNvPr id="3078" name="Rectangle 6">
            <a:extLst>
              <a:ext uri="{FF2B5EF4-FFF2-40B4-BE49-F238E27FC236}">
                <a16:creationId xmlns:a16="http://schemas.microsoft.com/office/drawing/2014/main" id="{BC2AC4B0-014A-B124-7302-3D831E34E418}"/>
              </a:ext>
            </a:extLst>
          </p:cNvPr>
          <p:cNvSpPr>
            <a:spLocks noGrp="1" noChangeArrowheads="1"/>
          </p:cNvSpPr>
          <p:nvPr>
            <p:ph type="title"/>
          </p:nvPr>
        </p:nvSpPr>
        <p:spPr bwMode="auto">
          <a:xfrm>
            <a:off x="960438" y="1273175"/>
            <a:ext cx="41924287" cy="220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67" tIns="45624" rIns="91267" bIns="45624" numCol="1" anchor="ctr" anchorCtr="0" compatLnSpc="1">
            <a:prstTxWarp prst="textNoShape">
              <a:avLst/>
            </a:prstTxWarp>
          </a:bodyPr>
          <a:lstStyle/>
          <a:p>
            <a:pPr lvl="0"/>
            <a:r>
              <a:rPr lang="en-US" altLang="en-US"/>
              <a:t>Click to edit Master title style</a:t>
            </a:r>
          </a:p>
        </p:txBody>
      </p:sp>
      <p:sp>
        <p:nvSpPr>
          <p:cNvPr id="3079" name="Rectangle 7">
            <a:extLst>
              <a:ext uri="{FF2B5EF4-FFF2-40B4-BE49-F238E27FC236}">
                <a16:creationId xmlns:a16="http://schemas.microsoft.com/office/drawing/2014/main" id="{C62D6CC0-61EA-512A-BB76-8C2F14044532}"/>
              </a:ext>
            </a:extLst>
          </p:cNvPr>
          <p:cNvSpPr>
            <a:spLocks noGrp="1" noChangeArrowheads="1"/>
          </p:cNvSpPr>
          <p:nvPr>
            <p:ph type="body" idx="1"/>
          </p:nvPr>
        </p:nvSpPr>
        <p:spPr bwMode="auto">
          <a:xfrm>
            <a:off x="693738" y="5638800"/>
            <a:ext cx="42190987" cy="265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6408" tIns="456408" rIns="456408" bIns="456408"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3080" name="Rectangle 8">
            <a:extLst>
              <a:ext uri="{FF2B5EF4-FFF2-40B4-BE49-F238E27FC236}">
                <a16:creationId xmlns:a16="http://schemas.microsoft.com/office/drawing/2014/main" id="{ECD26956-4964-3F75-0BA7-D3BDA23085D2}"/>
              </a:ext>
            </a:extLst>
          </p:cNvPr>
          <p:cNvSpPr>
            <a:spLocks noChangeArrowheads="1"/>
          </p:cNvSpPr>
          <p:nvPr userDrawn="1"/>
        </p:nvSpPr>
        <p:spPr bwMode="auto">
          <a:xfrm>
            <a:off x="0" y="0"/>
            <a:ext cx="43891200" cy="32918400"/>
          </a:xfrm>
          <a:prstGeom prst="rect">
            <a:avLst/>
          </a:prstGeom>
          <a:noFill/>
          <a:ln w="3175">
            <a:solidFill>
              <a:schemeClr val="tx2"/>
            </a:solidFill>
            <a:miter lim="800000"/>
            <a:headEnd/>
            <a:tailEnd/>
          </a:ln>
        </p:spPr>
        <p:txBody>
          <a:bodyPr wrap="none" anchor="ctr"/>
          <a:lstStyle>
            <a:lvl1pPr eaLnBrk="0" hangingPunct="0">
              <a:defRPr sz="2900">
                <a:solidFill>
                  <a:schemeClr val="tx1"/>
                </a:solidFill>
                <a:latin typeface="Arial Narrow" panose="020B0606020202030204" pitchFamily="34" charset="0"/>
              </a:defRPr>
            </a:lvl1pPr>
            <a:lvl2pPr marL="742950" indent="-285750" eaLnBrk="0" hangingPunct="0">
              <a:defRPr sz="2900">
                <a:solidFill>
                  <a:schemeClr val="tx1"/>
                </a:solidFill>
                <a:latin typeface="Arial Narrow" panose="020B0606020202030204" pitchFamily="34" charset="0"/>
              </a:defRPr>
            </a:lvl2pPr>
            <a:lvl3pPr marL="1143000" indent="-228600" eaLnBrk="0" hangingPunct="0">
              <a:defRPr sz="2900">
                <a:solidFill>
                  <a:schemeClr val="tx1"/>
                </a:solidFill>
                <a:latin typeface="Arial Narrow" panose="020B0606020202030204" pitchFamily="34" charset="0"/>
              </a:defRPr>
            </a:lvl3pPr>
            <a:lvl4pPr marL="1600200" indent="-228600" eaLnBrk="0" hangingPunct="0">
              <a:defRPr sz="2900">
                <a:solidFill>
                  <a:schemeClr val="tx1"/>
                </a:solidFill>
                <a:latin typeface="Arial Narrow" panose="020B0606020202030204" pitchFamily="34" charset="0"/>
              </a:defRPr>
            </a:lvl4pPr>
            <a:lvl5pPr marL="2057400" indent="-228600" eaLnBrk="0" hangingPunct="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p>
        </p:txBody>
      </p:sp>
    </p:spTree>
  </p:cSld>
  <p:clrMap bg1="lt1" tx1="dk1" bg2="lt2" tx2="dk2" accent1="accent1" accent2="accent2" accent3="accent3" accent4="accent4" accent5="accent5" accent6="accent6" hlink="hlink" folHlink="folHlink"/>
  <p:sldLayoutIdLst>
    <p:sldLayoutId id="2147484251" r:id="rId1"/>
    <p:sldLayoutId id="2147484252" r:id="rId2"/>
    <p:sldLayoutId id="2147484253" r:id="rId3"/>
    <p:sldLayoutId id="2147484254" r:id="rId4"/>
    <p:sldLayoutId id="2147484255" r:id="rId5"/>
    <p:sldLayoutId id="2147484256" r:id="rId6"/>
    <p:sldLayoutId id="2147484257" r:id="rId7"/>
    <p:sldLayoutId id="2147484258" r:id="rId8"/>
    <p:sldLayoutId id="2147484259" r:id="rId9"/>
    <p:sldLayoutId id="2147484260" r:id="rId10"/>
    <p:sldLayoutId id="2147484261" r:id="rId11"/>
  </p:sldLayoutIdLst>
  <p:txStyles>
    <p:titleStyle>
      <a:lvl1pPr algn="ctr" rtl="0" eaLnBrk="0" fontAlgn="base" hangingPunct="0">
        <a:spcBef>
          <a:spcPct val="0"/>
        </a:spcBef>
        <a:spcAft>
          <a:spcPct val="0"/>
        </a:spcAft>
        <a:defRPr sz="8600">
          <a:solidFill>
            <a:schemeClr val="tx2"/>
          </a:solidFill>
          <a:latin typeface="+mj-lt"/>
          <a:ea typeface="+mj-ea"/>
          <a:cs typeface="+mj-cs"/>
        </a:defRPr>
      </a:lvl1pPr>
      <a:lvl2pPr algn="ctr" rtl="0" eaLnBrk="0" fontAlgn="base" hangingPunct="0">
        <a:spcBef>
          <a:spcPct val="0"/>
        </a:spcBef>
        <a:spcAft>
          <a:spcPct val="0"/>
        </a:spcAft>
        <a:defRPr sz="8600">
          <a:solidFill>
            <a:schemeClr val="tx2"/>
          </a:solidFill>
          <a:latin typeface="Arial Black" pitchFamily="34" charset="0"/>
        </a:defRPr>
      </a:lvl2pPr>
      <a:lvl3pPr algn="ctr" rtl="0" eaLnBrk="0" fontAlgn="base" hangingPunct="0">
        <a:spcBef>
          <a:spcPct val="0"/>
        </a:spcBef>
        <a:spcAft>
          <a:spcPct val="0"/>
        </a:spcAft>
        <a:defRPr sz="8600">
          <a:solidFill>
            <a:schemeClr val="tx2"/>
          </a:solidFill>
          <a:latin typeface="Arial Black" pitchFamily="34" charset="0"/>
        </a:defRPr>
      </a:lvl3pPr>
      <a:lvl4pPr algn="ctr" rtl="0" eaLnBrk="0" fontAlgn="base" hangingPunct="0">
        <a:spcBef>
          <a:spcPct val="0"/>
        </a:spcBef>
        <a:spcAft>
          <a:spcPct val="0"/>
        </a:spcAft>
        <a:defRPr sz="8600">
          <a:solidFill>
            <a:schemeClr val="tx2"/>
          </a:solidFill>
          <a:latin typeface="Arial Black" pitchFamily="34" charset="0"/>
        </a:defRPr>
      </a:lvl4pPr>
      <a:lvl5pPr algn="ctr" rtl="0" eaLnBrk="0" fontAlgn="base" hangingPunct="0">
        <a:spcBef>
          <a:spcPct val="0"/>
        </a:spcBef>
        <a:spcAft>
          <a:spcPct val="0"/>
        </a:spcAft>
        <a:defRPr sz="8600">
          <a:solidFill>
            <a:schemeClr val="tx2"/>
          </a:solidFill>
          <a:latin typeface="Arial Black" pitchFamily="34" charset="0"/>
        </a:defRPr>
      </a:lvl5pPr>
      <a:lvl6pPr marL="457200" algn="ctr" rtl="0" fontAlgn="base">
        <a:spcBef>
          <a:spcPct val="0"/>
        </a:spcBef>
        <a:spcAft>
          <a:spcPct val="0"/>
        </a:spcAft>
        <a:defRPr sz="8600">
          <a:solidFill>
            <a:schemeClr val="tx2"/>
          </a:solidFill>
          <a:latin typeface="Arial Black" pitchFamily="34" charset="0"/>
        </a:defRPr>
      </a:lvl6pPr>
      <a:lvl7pPr marL="914400" algn="ctr" rtl="0" fontAlgn="base">
        <a:spcBef>
          <a:spcPct val="0"/>
        </a:spcBef>
        <a:spcAft>
          <a:spcPct val="0"/>
        </a:spcAft>
        <a:defRPr sz="8600">
          <a:solidFill>
            <a:schemeClr val="tx2"/>
          </a:solidFill>
          <a:latin typeface="Arial Black" pitchFamily="34" charset="0"/>
        </a:defRPr>
      </a:lvl7pPr>
      <a:lvl8pPr marL="1371600" algn="ctr" rtl="0" fontAlgn="base">
        <a:spcBef>
          <a:spcPct val="0"/>
        </a:spcBef>
        <a:spcAft>
          <a:spcPct val="0"/>
        </a:spcAft>
        <a:defRPr sz="8600">
          <a:solidFill>
            <a:schemeClr val="tx2"/>
          </a:solidFill>
          <a:latin typeface="Arial Black" pitchFamily="34" charset="0"/>
        </a:defRPr>
      </a:lvl8pPr>
      <a:lvl9pPr marL="1828800" algn="ctr" rtl="0" fontAlgn="base">
        <a:spcBef>
          <a:spcPct val="0"/>
        </a:spcBef>
        <a:spcAft>
          <a:spcPct val="0"/>
        </a:spcAft>
        <a:defRPr sz="8600">
          <a:solidFill>
            <a:schemeClr val="tx2"/>
          </a:solidFill>
          <a:latin typeface="Arial Black" pitchFamily="34" charset="0"/>
        </a:defRPr>
      </a:lvl9pPr>
    </p:titleStyle>
    <p:bodyStyle>
      <a:lvl1pPr marL="342900" indent="-342900" algn="l" rtl="0" eaLnBrk="0" fontAlgn="base" hangingPunct="0">
        <a:spcBef>
          <a:spcPct val="20000"/>
        </a:spcBef>
        <a:spcAft>
          <a:spcPct val="0"/>
        </a:spcAft>
        <a:buChar char="•"/>
        <a:defRPr sz="2900">
          <a:solidFill>
            <a:schemeClr val="tx1"/>
          </a:solidFill>
          <a:latin typeface="+mn-lt"/>
          <a:ea typeface="+mn-ea"/>
          <a:cs typeface="+mn-cs"/>
        </a:defRPr>
      </a:lvl1pPr>
      <a:lvl2pPr marL="739775" indent="-282575" algn="l" rtl="0" eaLnBrk="0" fontAlgn="base" hangingPunct="0">
        <a:spcBef>
          <a:spcPct val="20000"/>
        </a:spcBef>
        <a:spcAft>
          <a:spcPct val="0"/>
        </a:spcAft>
        <a:buChar char="–"/>
        <a:defRPr sz="29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1900">
          <a:solidFill>
            <a:schemeClr val="tx1"/>
          </a:solidFill>
          <a:latin typeface="+mn-lt"/>
        </a:defRPr>
      </a:lvl4pPr>
      <a:lvl5pPr marL="2057400" indent="-228600" algn="l" rtl="0" eaLnBrk="0" fontAlgn="base" hangingPunct="0">
        <a:spcBef>
          <a:spcPct val="20000"/>
        </a:spcBef>
        <a:spcAft>
          <a:spcPct val="0"/>
        </a:spcAft>
        <a:buChar char="»"/>
        <a:defRPr sz="1900">
          <a:solidFill>
            <a:schemeClr val="tx1"/>
          </a:solidFill>
          <a:latin typeface="+mn-lt"/>
        </a:defRPr>
      </a:lvl5pPr>
      <a:lvl6pPr marL="2514600" indent="-228600" algn="l" rtl="0" fontAlgn="base">
        <a:spcBef>
          <a:spcPct val="20000"/>
        </a:spcBef>
        <a:spcAft>
          <a:spcPct val="0"/>
        </a:spcAft>
        <a:buChar char="»"/>
        <a:defRPr sz="1900">
          <a:solidFill>
            <a:schemeClr val="tx1"/>
          </a:solidFill>
          <a:latin typeface="+mn-lt"/>
        </a:defRPr>
      </a:lvl6pPr>
      <a:lvl7pPr marL="2971800" indent="-228600" algn="l" rtl="0" fontAlgn="base">
        <a:spcBef>
          <a:spcPct val="20000"/>
        </a:spcBef>
        <a:spcAft>
          <a:spcPct val="0"/>
        </a:spcAft>
        <a:buChar char="»"/>
        <a:defRPr sz="1900">
          <a:solidFill>
            <a:schemeClr val="tx1"/>
          </a:solidFill>
          <a:latin typeface="+mn-lt"/>
        </a:defRPr>
      </a:lvl7pPr>
      <a:lvl8pPr marL="3429000" indent="-228600" algn="l" rtl="0" fontAlgn="base">
        <a:spcBef>
          <a:spcPct val="20000"/>
        </a:spcBef>
        <a:spcAft>
          <a:spcPct val="0"/>
        </a:spcAft>
        <a:buChar char="»"/>
        <a:defRPr sz="1900">
          <a:solidFill>
            <a:schemeClr val="tx1"/>
          </a:solidFill>
          <a:latin typeface="+mn-lt"/>
        </a:defRPr>
      </a:lvl8pPr>
      <a:lvl9pPr marL="3886200" indent="-228600"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rice.Pennyfeather@rivhs.com" TargetMode="External"/><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ounded Rectangle 30">
            <a:extLst>
              <a:ext uri="{FF2B5EF4-FFF2-40B4-BE49-F238E27FC236}">
                <a16:creationId xmlns:a16="http://schemas.microsoft.com/office/drawing/2014/main" id="{F7BC66F3-06F9-33F6-B8A8-199147418506}"/>
              </a:ext>
            </a:extLst>
          </p:cNvPr>
          <p:cNvSpPr>
            <a:spLocks noChangeArrowheads="1"/>
          </p:cNvSpPr>
          <p:nvPr/>
        </p:nvSpPr>
        <p:spPr bwMode="auto">
          <a:xfrm>
            <a:off x="33213675" y="5980113"/>
            <a:ext cx="10050463" cy="26295350"/>
          </a:xfrm>
          <a:prstGeom prst="roundRect">
            <a:avLst>
              <a:gd name="adj" fmla="val 11417"/>
            </a:avLst>
          </a:prstGeom>
          <a:solidFill>
            <a:schemeClr val="accent1"/>
          </a:solidFill>
          <a:ln>
            <a:noFill/>
          </a:ln>
          <a:extLst>
            <a:ext uri="{91240B29-F687-4F45-9708-019B960494DF}">
              <a14:hiddenLine xmlns:a14="http://schemas.microsoft.com/office/drawing/2010/main" w="9525" algn="ctr">
                <a:solidFill>
                  <a:srgbClr val="000000"/>
                </a:solidFill>
                <a:round/>
                <a:headEnd/>
                <a:tailEnd/>
              </a14:hiddenLine>
            </a:ext>
          </a:extLst>
        </p:spPr>
        <p:txBody>
          <a:bodyPr lIns="457200" tIns="457200" rIns="457200" bIns="457200">
            <a:spAutoFit/>
          </a:bodyPr>
          <a:lstStyle>
            <a:lvl1pPr defTabSz="4389438">
              <a:defRPr sz="2900">
                <a:solidFill>
                  <a:schemeClr val="tx1"/>
                </a:solidFill>
                <a:latin typeface="Arial Narrow" panose="020B0606020202030204" pitchFamily="34" charset="0"/>
              </a:defRPr>
            </a:lvl1pPr>
            <a:lvl2pPr marL="742950" indent="-285750" defTabSz="4389438">
              <a:defRPr sz="2900">
                <a:solidFill>
                  <a:schemeClr val="tx1"/>
                </a:solidFill>
                <a:latin typeface="Arial Narrow" panose="020B0606020202030204" pitchFamily="34" charset="0"/>
              </a:defRPr>
            </a:lvl2pPr>
            <a:lvl3pPr marL="1143000" indent="-228600" defTabSz="4389438">
              <a:defRPr sz="2900">
                <a:solidFill>
                  <a:schemeClr val="tx1"/>
                </a:solidFill>
                <a:latin typeface="Arial Narrow" panose="020B0606020202030204" pitchFamily="34" charset="0"/>
              </a:defRPr>
            </a:lvl3pPr>
            <a:lvl4pPr marL="1600200" indent="-228600" defTabSz="4389438">
              <a:defRPr sz="2900">
                <a:solidFill>
                  <a:schemeClr val="tx1"/>
                </a:solidFill>
                <a:latin typeface="Arial Narrow" panose="020B0606020202030204" pitchFamily="34" charset="0"/>
              </a:defRPr>
            </a:lvl4pPr>
            <a:lvl5pPr marL="2057400" indent="-228600" defTabSz="4389438">
              <a:defRPr sz="2900">
                <a:solidFill>
                  <a:schemeClr val="tx1"/>
                </a:solidFill>
                <a:latin typeface="Arial Narrow" panose="020B0606020202030204" pitchFamily="34" charset="0"/>
              </a:defRPr>
            </a:lvl5pPr>
            <a:lvl6pPr marL="2514600" indent="-228600" defTabSz="4389438" eaLnBrk="0" fontAlgn="base" hangingPunct="0">
              <a:spcBef>
                <a:spcPct val="0"/>
              </a:spcBef>
              <a:spcAft>
                <a:spcPct val="0"/>
              </a:spcAft>
              <a:defRPr sz="2900">
                <a:solidFill>
                  <a:schemeClr val="tx1"/>
                </a:solidFill>
                <a:latin typeface="Arial Narrow" panose="020B0606020202030204" pitchFamily="34" charset="0"/>
              </a:defRPr>
            </a:lvl6pPr>
            <a:lvl7pPr marL="2971800" indent="-228600" defTabSz="4389438" eaLnBrk="0" fontAlgn="base" hangingPunct="0">
              <a:spcBef>
                <a:spcPct val="0"/>
              </a:spcBef>
              <a:spcAft>
                <a:spcPct val="0"/>
              </a:spcAft>
              <a:defRPr sz="2900">
                <a:solidFill>
                  <a:schemeClr val="tx1"/>
                </a:solidFill>
                <a:latin typeface="Arial Narrow" panose="020B0606020202030204" pitchFamily="34" charset="0"/>
              </a:defRPr>
            </a:lvl7pPr>
            <a:lvl8pPr marL="3429000" indent="-228600" defTabSz="4389438" eaLnBrk="0" fontAlgn="base" hangingPunct="0">
              <a:spcBef>
                <a:spcPct val="0"/>
              </a:spcBef>
              <a:spcAft>
                <a:spcPct val="0"/>
              </a:spcAft>
              <a:defRPr sz="2900">
                <a:solidFill>
                  <a:schemeClr val="tx1"/>
                </a:solidFill>
                <a:latin typeface="Arial Narrow" panose="020B0606020202030204" pitchFamily="34" charset="0"/>
              </a:defRPr>
            </a:lvl8pPr>
            <a:lvl9pPr marL="3886200" indent="-228600" defTabSz="4389438"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endParaRPr lang="en-US" altLang="en-US"/>
          </a:p>
        </p:txBody>
      </p:sp>
      <p:sp>
        <p:nvSpPr>
          <p:cNvPr id="7171" name="Rounded Rectangle 3">
            <a:extLst>
              <a:ext uri="{FF2B5EF4-FFF2-40B4-BE49-F238E27FC236}">
                <a16:creationId xmlns:a16="http://schemas.microsoft.com/office/drawing/2014/main" id="{FF946CC6-D596-20A7-8BAB-FE4575089721}"/>
              </a:ext>
            </a:extLst>
          </p:cNvPr>
          <p:cNvSpPr>
            <a:spLocks noChangeArrowheads="1"/>
          </p:cNvSpPr>
          <p:nvPr/>
        </p:nvSpPr>
        <p:spPr bwMode="auto">
          <a:xfrm>
            <a:off x="693738" y="5697538"/>
            <a:ext cx="10050462" cy="26293762"/>
          </a:xfrm>
          <a:prstGeom prst="roundRect">
            <a:avLst>
              <a:gd name="adj" fmla="val 11417"/>
            </a:avLst>
          </a:prstGeom>
          <a:solidFill>
            <a:schemeClr val="accent1"/>
          </a:solidFill>
          <a:ln>
            <a:noFill/>
          </a:ln>
          <a:extLst>
            <a:ext uri="{91240B29-F687-4F45-9708-019B960494DF}">
              <a14:hiddenLine xmlns:a14="http://schemas.microsoft.com/office/drawing/2010/main" w="9525" algn="ctr">
                <a:solidFill>
                  <a:srgbClr val="000000"/>
                </a:solidFill>
                <a:round/>
                <a:headEnd/>
                <a:tailEnd/>
              </a14:hiddenLine>
            </a:ext>
          </a:extLst>
        </p:spPr>
        <p:txBody>
          <a:bodyPr lIns="457200" tIns="457200" rIns="457200" bIns="457200">
            <a:spAutoFit/>
          </a:bodyPr>
          <a:lstStyle>
            <a:lvl1pPr defTabSz="4389438">
              <a:defRPr sz="2900">
                <a:solidFill>
                  <a:schemeClr val="tx1"/>
                </a:solidFill>
                <a:latin typeface="Arial Narrow" panose="020B0606020202030204" pitchFamily="34" charset="0"/>
              </a:defRPr>
            </a:lvl1pPr>
            <a:lvl2pPr marL="742950" indent="-285750" defTabSz="4389438">
              <a:defRPr sz="2900">
                <a:solidFill>
                  <a:schemeClr val="tx1"/>
                </a:solidFill>
                <a:latin typeface="Arial Narrow" panose="020B0606020202030204" pitchFamily="34" charset="0"/>
              </a:defRPr>
            </a:lvl2pPr>
            <a:lvl3pPr marL="1143000" indent="-228600" defTabSz="4389438">
              <a:defRPr sz="2900">
                <a:solidFill>
                  <a:schemeClr val="tx1"/>
                </a:solidFill>
                <a:latin typeface="Arial Narrow" panose="020B0606020202030204" pitchFamily="34" charset="0"/>
              </a:defRPr>
            </a:lvl3pPr>
            <a:lvl4pPr marL="1600200" indent="-228600" defTabSz="4389438">
              <a:defRPr sz="2900">
                <a:solidFill>
                  <a:schemeClr val="tx1"/>
                </a:solidFill>
                <a:latin typeface="Arial Narrow" panose="020B0606020202030204" pitchFamily="34" charset="0"/>
              </a:defRPr>
            </a:lvl4pPr>
            <a:lvl5pPr marL="2057400" indent="-228600" defTabSz="4389438">
              <a:defRPr sz="2900">
                <a:solidFill>
                  <a:schemeClr val="tx1"/>
                </a:solidFill>
                <a:latin typeface="Arial Narrow" panose="020B0606020202030204" pitchFamily="34" charset="0"/>
              </a:defRPr>
            </a:lvl5pPr>
            <a:lvl6pPr marL="2514600" indent="-228600" defTabSz="4389438" eaLnBrk="0" fontAlgn="base" hangingPunct="0">
              <a:spcBef>
                <a:spcPct val="0"/>
              </a:spcBef>
              <a:spcAft>
                <a:spcPct val="0"/>
              </a:spcAft>
              <a:defRPr sz="2900">
                <a:solidFill>
                  <a:schemeClr val="tx1"/>
                </a:solidFill>
                <a:latin typeface="Arial Narrow" panose="020B0606020202030204" pitchFamily="34" charset="0"/>
              </a:defRPr>
            </a:lvl6pPr>
            <a:lvl7pPr marL="2971800" indent="-228600" defTabSz="4389438" eaLnBrk="0" fontAlgn="base" hangingPunct="0">
              <a:spcBef>
                <a:spcPct val="0"/>
              </a:spcBef>
              <a:spcAft>
                <a:spcPct val="0"/>
              </a:spcAft>
              <a:defRPr sz="2900">
                <a:solidFill>
                  <a:schemeClr val="tx1"/>
                </a:solidFill>
                <a:latin typeface="Arial Narrow" panose="020B0606020202030204" pitchFamily="34" charset="0"/>
              </a:defRPr>
            </a:lvl7pPr>
            <a:lvl8pPr marL="3429000" indent="-228600" defTabSz="4389438" eaLnBrk="0" fontAlgn="base" hangingPunct="0">
              <a:spcBef>
                <a:spcPct val="0"/>
              </a:spcBef>
              <a:spcAft>
                <a:spcPct val="0"/>
              </a:spcAft>
              <a:defRPr sz="2900">
                <a:solidFill>
                  <a:schemeClr val="tx1"/>
                </a:solidFill>
                <a:latin typeface="Arial Narrow" panose="020B0606020202030204" pitchFamily="34" charset="0"/>
              </a:defRPr>
            </a:lvl8pPr>
            <a:lvl9pPr marL="3886200" indent="-228600" defTabSz="4389438"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endParaRPr lang="en-US" altLang="en-US"/>
          </a:p>
        </p:txBody>
      </p:sp>
      <p:sp>
        <p:nvSpPr>
          <p:cNvPr id="7172" name="Rounded Rectangle 29">
            <a:extLst>
              <a:ext uri="{FF2B5EF4-FFF2-40B4-BE49-F238E27FC236}">
                <a16:creationId xmlns:a16="http://schemas.microsoft.com/office/drawing/2014/main" id="{786A6161-277D-E783-E730-07F13ECA2144}"/>
              </a:ext>
            </a:extLst>
          </p:cNvPr>
          <p:cNvSpPr>
            <a:spLocks noChangeArrowheads="1"/>
          </p:cNvSpPr>
          <p:nvPr/>
        </p:nvSpPr>
        <p:spPr bwMode="auto">
          <a:xfrm>
            <a:off x="11268075" y="5694363"/>
            <a:ext cx="10048875" cy="26293762"/>
          </a:xfrm>
          <a:prstGeom prst="roundRect">
            <a:avLst>
              <a:gd name="adj" fmla="val 11417"/>
            </a:avLst>
          </a:prstGeom>
          <a:solidFill>
            <a:schemeClr val="accent1"/>
          </a:solidFill>
          <a:ln>
            <a:noFill/>
          </a:ln>
          <a:extLst>
            <a:ext uri="{91240B29-F687-4F45-9708-019B960494DF}">
              <a14:hiddenLine xmlns:a14="http://schemas.microsoft.com/office/drawing/2010/main" w="9525" algn="ctr">
                <a:solidFill>
                  <a:srgbClr val="000000"/>
                </a:solidFill>
                <a:round/>
                <a:headEnd/>
                <a:tailEnd/>
              </a14:hiddenLine>
            </a:ext>
          </a:extLst>
        </p:spPr>
        <p:txBody>
          <a:bodyPr lIns="457200" tIns="457200" rIns="457200" bIns="457200">
            <a:spAutoFit/>
          </a:bodyPr>
          <a:lstStyle>
            <a:lvl1pPr defTabSz="4389438">
              <a:defRPr sz="2900">
                <a:solidFill>
                  <a:schemeClr val="tx1"/>
                </a:solidFill>
                <a:latin typeface="Arial Narrow" panose="020B0606020202030204" pitchFamily="34" charset="0"/>
              </a:defRPr>
            </a:lvl1pPr>
            <a:lvl2pPr marL="742950" indent="-285750" defTabSz="4389438">
              <a:defRPr sz="2900">
                <a:solidFill>
                  <a:schemeClr val="tx1"/>
                </a:solidFill>
                <a:latin typeface="Arial Narrow" panose="020B0606020202030204" pitchFamily="34" charset="0"/>
              </a:defRPr>
            </a:lvl2pPr>
            <a:lvl3pPr marL="1143000" indent="-228600" defTabSz="4389438">
              <a:defRPr sz="2900">
                <a:solidFill>
                  <a:schemeClr val="tx1"/>
                </a:solidFill>
                <a:latin typeface="Arial Narrow" panose="020B0606020202030204" pitchFamily="34" charset="0"/>
              </a:defRPr>
            </a:lvl3pPr>
            <a:lvl4pPr marL="1600200" indent="-228600" defTabSz="4389438">
              <a:defRPr sz="2900">
                <a:solidFill>
                  <a:schemeClr val="tx1"/>
                </a:solidFill>
                <a:latin typeface="Arial Narrow" panose="020B0606020202030204" pitchFamily="34" charset="0"/>
              </a:defRPr>
            </a:lvl4pPr>
            <a:lvl5pPr marL="2057400" indent="-228600" defTabSz="4389438">
              <a:defRPr sz="2900">
                <a:solidFill>
                  <a:schemeClr val="tx1"/>
                </a:solidFill>
                <a:latin typeface="Arial Narrow" panose="020B0606020202030204" pitchFamily="34" charset="0"/>
              </a:defRPr>
            </a:lvl5pPr>
            <a:lvl6pPr marL="2514600" indent="-228600" defTabSz="4389438" eaLnBrk="0" fontAlgn="base" hangingPunct="0">
              <a:spcBef>
                <a:spcPct val="0"/>
              </a:spcBef>
              <a:spcAft>
                <a:spcPct val="0"/>
              </a:spcAft>
              <a:defRPr sz="2900">
                <a:solidFill>
                  <a:schemeClr val="tx1"/>
                </a:solidFill>
                <a:latin typeface="Arial Narrow" panose="020B0606020202030204" pitchFamily="34" charset="0"/>
              </a:defRPr>
            </a:lvl6pPr>
            <a:lvl7pPr marL="2971800" indent="-228600" defTabSz="4389438" eaLnBrk="0" fontAlgn="base" hangingPunct="0">
              <a:spcBef>
                <a:spcPct val="0"/>
              </a:spcBef>
              <a:spcAft>
                <a:spcPct val="0"/>
              </a:spcAft>
              <a:defRPr sz="2900">
                <a:solidFill>
                  <a:schemeClr val="tx1"/>
                </a:solidFill>
                <a:latin typeface="Arial Narrow" panose="020B0606020202030204" pitchFamily="34" charset="0"/>
              </a:defRPr>
            </a:lvl7pPr>
            <a:lvl8pPr marL="3429000" indent="-228600" defTabSz="4389438" eaLnBrk="0" fontAlgn="base" hangingPunct="0">
              <a:spcBef>
                <a:spcPct val="0"/>
              </a:spcBef>
              <a:spcAft>
                <a:spcPct val="0"/>
              </a:spcAft>
              <a:defRPr sz="2900">
                <a:solidFill>
                  <a:schemeClr val="tx1"/>
                </a:solidFill>
                <a:latin typeface="Arial Narrow" panose="020B0606020202030204" pitchFamily="34" charset="0"/>
              </a:defRPr>
            </a:lvl8pPr>
            <a:lvl9pPr marL="3886200" indent="-228600" defTabSz="4389438"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endParaRPr lang="en-US" altLang="en-US"/>
          </a:p>
        </p:txBody>
      </p:sp>
      <p:sp>
        <p:nvSpPr>
          <p:cNvPr id="7173" name="Rounded Rectangle 30">
            <a:extLst>
              <a:ext uri="{FF2B5EF4-FFF2-40B4-BE49-F238E27FC236}">
                <a16:creationId xmlns:a16="http://schemas.microsoft.com/office/drawing/2014/main" id="{337B79A5-9EA3-355D-3E6C-709598BAA240}"/>
              </a:ext>
            </a:extLst>
          </p:cNvPr>
          <p:cNvSpPr>
            <a:spLocks noChangeArrowheads="1"/>
          </p:cNvSpPr>
          <p:nvPr/>
        </p:nvSpPr>
        <p:spPr bwMode="auto">
          <a:xfrm>
            <a:off x="22344063" y="5726113"/>
            <a:ext cx="10048875" cy="26293762"/>
          </a:xfrm>
          <a:prstGeom prst="roundRect">
            <a:avLst>
              <a:gd name="adj" fmla="val 11417"/>
            </a:avLst>
          </a:prstGeom>
          <a:solidFill>
            <a:schemeClr val="accent1"/>
          </a:solidFill>
          <a:ln>
            <a:noFill/>
          </a:ln>
          <a:extLst>
            <a:ext uri="{91240B29-F687-4F45-9708-019B960494DF}">
              <a14:hiddenLine xmlns:a14="http://schemas.microsoft.com/office/drawing/2010/main" w="9525" algn="ctr">
                <a:solidFill>
                  <a:srgbClr val="000000"/>
                </a:solidFill>
                <a:round/>
                <a:headEnd/>
                <a:tailEnd/>
              </a14:hiddenLine>
            </a:ext>
          </a:extLst>
        </p:spPr>
        <p:txBody>
          <a:bodyPr lIns="457200" tIns="457200" rIns="457200" bIns="457200">
            <a:spAutoFit/>
          </a:bodyPr>
          <a:lstStyle>
            <a:lvl1pPr defTabSz="4389438">
              <a:defRPr sz="2900">
                <a:solidFill>
                  <a:schemeClr val="tx1"/>
                </a:solidFill>
                <a:latin typeface="Arial Narrow" panose="020B0606020202030204" pitchFamily="34" charset="0"/>
              </a:defRPr>
            </a:lvl1pPr>
            <a:lvl2pPr marL="742950" indent="-285750" defTabSz="4389438">
              <a:defRPr sz="2900">
                <a:solidFill>
                  <a:schemeClr val="tx1"/>
                </a:solidFill>
                <a:latin typeface="Arial Narrow" panose="020B0606020202030204" pitchFamily="34" charset="0"/>
              </a:defRPr>
            </a:lvl2pPr>
            <a:lvl3pPr marL="1143000" indent="-228600" defTabSz="4389438">
              <a:defRPr sz="2900">
                <a:solidFill>
                  <a:schemeClr val="tx1"/>
                </a:solidFill>
                <a:latin typeface="Arial Narrow" panose="020B0606020202030204" pitchFamily="34" charset="0"/>
              </a:defRPr>
            </a:lvl3pPr>
            <a:lvl4pPr marL="1600200" indent="-228600" defTabSz="4389438">
              <a:defRPr sz="2900">
                <a:solidFill>
                  <a:schemeClr val="tx1"/>
                </a:solidFill>
                <a:latin typeface="Arial Narrow" panose="020B0606020202030204" pitchFamily="34" charset="0"/>
              </a:defRPr>
            </a:lvl4pPr>
            <a:lvl5pPr marL="2057400" indent="-228600" defTabSz="4389438">
              <a:defRPr sz="2900">
                <a:solidFill>
                  <a:schemeClr val="tx1"/>
                </a:solidFill>
                <a:latin typeface="Arial Narrow" panose="020B0606020202030204" pitchFamily="34" charset="0"/>
              </a:defRPr>
            </a:lvl5pPr>
            <a:lvl6pPr marL="2514600" indent="-228600" defTabSz="4389438" eaLnBrk="0" fontAlgn="base" hangingPunct="0">
              <a:spcBef>
                <a:spcPct val="0"/>
              </a:spcBef>
              <a:spcAft>
                <a:spcPct val="0"/>
              </a:spcAft>
              <a:defRPr sz="2900">
                <a:solidFill>
                  <a:schemeClr val="tx1"/>
                </a:solidFill>
                <a:latin typeface="Arial Narrow" panose="020B0606020202030204" pitchFamily="34" charset="0"/>
              </a:defRPr>
            </a:lvl6pPr>
            <a:lvl7pPr marL="2971800" indent="-228600" defTabSz="4389438" eaLnBrk="0" fontAlgn="base" hangingPunct="0">
              <a:spcBef>
                <a:spcPct val="0"/>
              </a:spcBef>
              <a:spcAft>
                <a:spcPct val="0"/>
              </a:spcAft>
              <a:defRPr sz="2900">
                <a:solidFill>
                  <a:schemeClr val="tx1"/>
                </a:solidFill>
                <a:latin typeface="Arial Narrow" panose="020B0606020202030204" pitchFamily="34" charset="0"/>
              </a:defRPr>
            </a:lvl7pPr>
            <a:lvl8pPr marL="3429000" indent="-228600" defTabSz="4389438" eaLnBrk="0" fontAlgn="base" hangingPunct="0">
              <a:spcBef>
                <a:spcPct val="0"/>
              </a:spcBef>
              <a:spcAft>
                <a:spcPct val="0"/>
              </a:spcAft>
              <a:defRPr sz="2900">
                <a:solidFill>
                  <a:schemeClr val="tx1"/>
                </a:solidFill>
                <a:latin typeface="Arial Narrow" panose="020B0606020202030204" pitchFamily="34" charset="0"/>
              </a:defRPr>
            </a:lvl8pPr>
            <a:lvl9pPr marL="3886200" indent="-228600" defTabSz="4389438"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endParaRPr lang="en-US" altLang="en-US"/>
          </a:p>
        </p:txBody>
      </p:sp>
      <p:sp>
        <p:nvSpPr>
          <p:cNvPr id="7174" name="Rectangle 5">
            <a:extLst>
              <a:ext uri="{FF2B5EF4-FFF2-40B4-BE49-F238E27FC236}">
                <a16:creationId xmlns:a16="http://schemas.microsoft.com/office/drawing/2014/main" id="{48877F6A-F682-C49A-CF87-22A930F716D4}"/>
              </a:ext>
            </a:extLst>
          </p:cNvPr>
          <p:cNvSpPr>
            <a:spLocks noChangeArrowheads="1"/>
          </p:cNvSpPr>
          <p:nvPr/>
        </p:nvSpPr>
        <p:spPr bwMode="auto">
          <a:xfrm>
            <a:off x="8247063" y="-66675"/>
            <a:ext cx="27395487" cy="461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43" tIns="45614" rIns="91243" bIns="45614">
            <a:spAutoFit/>
          </a:bodyP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algn="ctr" eaLnBrk="1" hangingPunct="1"/>
            <a:r>
              <a:rPr lang="en-US" altLang="en-US" sz="9600" b="1" i="1">
                <a:solidFill>
                  <a:srgbClr val="FFFFFF"/>
                </a:solidFill>
                <a:latin typeface="Minion Pro"/>
                <a:ea typeface="Gill Sans"/>
                <a:cs typeface="Gill Sans"/>
              </a:rPr>
              <a:t>Riverside Primary Care Mercury West</a:t>
            </a:r>
          </a:p>
          <a:p>
            <a:pPr algn="ctr" eaLnBrk="1" hangingPunct="1"/>
            <a:r>
              <a:rPr lang="en-US" altLang="en-US" sz="6600">
                <a:solidFill>
                  <a:srgbClr val="FFFFFF"/>
                </a:solidFill>
                <a:latin typeface="Myriad Pro"/>
              </a:rPr>
              <a:t>Maximize Reimbursement for What we “Already Do”</a:t>
            </a:r>
          </a:p>
          <a:p>
            <a:pPr algn="ctr" eaLnBrk="1" hangingPunct="1"/>
            <a:r>
              <a:rPr lang="en-US" altLang="en-US" sz="6600" b="1">
                <a:solidFill>
                  <a:srgbClr val="FFFFFF"/>
                </a:solidFill>
                <a:latin typeface="Myriad Pro"/>
              </a:rPr>
              <a:t> P. Pennyfeather, DNP, CPNP and Savannah Forrest, LPN</a:t>
            </a:r>
          </a:p>
          <a:p>
            <a:pPr algn="ctr" eaLnBrk="1" hangingPunct="1"/>
            <a:r>
              <a:rPr lang="en-US" altLang="en-US" sz="6600" b="1">
                <a:solidFill>
                  <a:srgbClr val="FFFFFF"/>
                </a:solidFill>
                <a:latin typeface="Myriad Pro"/>
              </a:rPr>
              <a:t>Doctoral Council</a:t>
            </a:r>
          </a:p>
        </p:txBody>
      </p:sp>
      <p:sp>
        <p:nvSpPr>
          <p:cNvPr id="7175" name="TextBox 1">
            <a:extLst>
              <a:ext uri="{FF2B5EF4-FFF2-40B4-BE49-F238E27FC236}">
                <a16:creationId xmlns:a16="http://schemas.microsoft.com/office/drawing/2014/main" id="{62EE2044-CBDE-6B52-0669-DF71402CE203}"/>
              </a:ext>
            </a:extLst>
          </p:cNvPr>
          <p:cNvSpPr txBox="1">
            <a:spLocks noChangeArrowheads="1"/>
          </p:cNvSpPr>
          <p:nvPr/>
        </p:nvSpPr>
        <p:spPr bwMode="auto">
          <a:xfrm>
            <a:off x="1195388" y="6154738"/>
            <a:ext cx="85471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cmpd="tri">
                <a:solidFill>
                  <a:srgbClr val="000000"/>
                </a:solidFill>
                <a:miter lim="800000"/>
                <a:headEnd/>
                <a:tailEnd/>
              </a14:hiddenLine>
            </a:ext>
          </a:extLst>
        </p:spPr>
        <p:txBody>
          <a:bodyPr>
            <a:spAutoFit/>
          </a:bodyP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algn="ctr"/>
            <a:r>
              <a:rPr lang="en-US" altLang="en-US" sz="4800" b="1">
                <a:solidFill>
                  <a:srgbClr val="00927E"/>
                </a:solidFill>
                <a:latin typeface="Myriad Pro"/>
              </a:rPr>
              <a:t>Problem Statement</a:t>
            </a:r>
          </a:p>
        </p:txBody>
      </p:sp>
      <p:sp>
        <p:nvSpPr>
          <p:cNvPr id="7176" name="Rectangle 2">
            <a:extLst>
              <a:ext uri="{FF2B5EF4-FFF2-40B4-BE49-F238E27FC236}">
                <a16:creationId xmlns:a16="http://schemas.microsoft.com/office/drawing/2014/main" id="{CA8846BB-1776-8F16-AD66-C435E4E9E234}"/>
              </a:ext>
            </a:extLst>
          </p:cNvPr>
          <p:cNvSpPr>
            <a:spLocks noChangeArrowheads="1"/>
          </p:cNvSpPr>
          <p:nvPr/>
        </p:nvSpPr>
        <p:spPr bwMode="auto">
          <a:xfrm>
            <a:off x="11774488" y="23769638"/>
            <a:ext cx="875665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algn="ctr"/>
            <a:r>
              <a:rPr lang="en-US" altLang="en-US" sz="4800" b="1">
                <a:solidFill>
                  <a:srgbClr val="00927E"/>
                </a:solidFill>
                <a:latin typeface="Myriad Pro"/>
              </a:rPr>
              <a:t>Pre-intervention Data</a:t>
            </a:r>
          </a:p>
        </p:txBody>
      </p:sp>
      <p:sp>
        <p:nvSpPr>
          <p:cNvPr id="7177" name="Rectangle 6">
            <a:extLst>
              <a:ext uri="{FF2B5EF4-FFF2-40B4-BE49-F238E27FC236}">
                <a16:creationId xmlns:a16="http://schemas.microsoft.com/office/drawing/2014/main" id="{D975FE6C-A3FA-7DB3-BFE4-0B1AC537E092}"/>
              </a:ext>
            </a:extLst>
          </p:cNvPr>
          <p:cNvSpPr>
            <a:spLocks noChangeArrowheads="1"/>
          </p:cNvSpPr>
          <p:nvPr/>
        </p:nvSpPr>
        <p:spPr bwMode="auto">
          <a:xfrm>
            <a:off x="22790150" y="20897850"/>
            <a:ext cx="875665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algn="ctr"/>
            <a:r>
              <a:rPr lang="en-US" altLang="en-US" sz="4800" b="1">
                <a:solidFill>
                  <a:srgbClr val="00927E"/>
                </a:solidFill>
                <a:latin typeface="Myriad Pro"/>
              </a:rPr>
              <a:t>Conclusions</a:t>
            </a:r>
          </a:p>
        </p:txBody>
      </p:sp>
      <p:sp>
        <p:nvSpPr>
          <p:cNvPr id="7178" name="Rectangle 7">
            <a:extLst>
              <a:ext uri="{FF2B5EF4-FFF2-40B4-BE49-F238E27FC236}">
                <a16:creationId xmlns:a16="http://schemas.microsoft.com/office/drawing/2014/main" id="{519047CB-8A76-CA5E-816F-EDEF9629CA1D}"/>
              </a:ext>
            </a:extLst>
          </p:cNvPr>
          <p:cNvSpPr>
            <a:spLocks noChangeArrowheads="1"/>
          </p:cNvSpPr>
          <p:nvPr/>
        </p:nvSpPr>
        <p:spPr bwMode="auto">
          <a:xfrm>
            <a:off x="33370838" y="18457863"/>
            <a:ext cx="8756650"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algn="ctr"/>
            <a:r>
              <a:rPr lang="en-US" altLang="en-US" sz="4800" b="1">
                <a:solidFill>
                  <a:srgbClr val="00927E"/>
                </a:solidFill>
                <a:latin typeface="Myriad Pro"/>
              </a:rPr>
              <a:t>References</a:t>
            </a:r>
          </a:p>
        </p:txBody>
      </p:sp>
      <p:sp>
        <p:nvSpPr>
          <p:cNvPr id="7179" name="Rectangle 3">
            <a:extLst>
              <a:ext uri="{FF2B5EF4-FFF2-40B4-BE49-F238E27FC236}">
                <a16:creationId xmlns:a16="http://schemas.microsoft.com/office/drawing/2014/main" id="{F2E4C7E3-6900-FE0C-B345-2AF2AF422FCC}"/>
              </a:ext>
            </a:extLst>
          </p:cNvPr>
          <p:cNvSpPr>
            <a:spLocks noChangeArrowheads="1"/>
          </p:cNvSpPr>
          <p:nvPr/>
        </p:nvSpPr>
        <p:spPr bwMode="auto">
          <a:xfrm>
            <a:off x="3228975" y="23604538"/>
            <a:ext cx="488156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algn="ctr"/>
            <a:r>
              <a:rPr lang="en-US" altLang="en-US" sz="4800" b="1">
                <a:solidFill>
                  <a:srgbClr val="00927E"/>
                </a:solidFill>
                <a:latin typeface="Myriad Pro"/>
              </a:rPr>
              <a:t>PICOT Question </a:t>
            </a:r>
          </a:p>
        </p:txBody>
      </p:sp>
      <p:sp>
        <p:nvSpPr>
          <p:cNvPr id="7180" name="Rectangle 5">
            <a:extLst>
              <a:ext uri="{FF2B5EF4-FFF2-40B4-BE49-F238E27FC236}">
                <a16:creationId xmlns:a16="http://schemas.microsoft.com/office/drawing/2014/main" id="{0A4A889F-37D7-CE5B-31A5-734643B30C31}"/>
              </a:ext>
            </a:extLst>
          </p:cNvPr>
          <p:cNvSpPr>
            <a:spLocks noChangeArrowheads="1"/>
          </p:cNvSpPr>
          <p:nvPr/>
        </p:nvSpPr>
        <p:spPr bwMode="auto">
          <a:xfrm>
            <a:off x="15849600" y="6249988"/>
            <a:ext cx="148748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algn="ctr"/>
            <a:r>
              <a:rPr lang="en-US" altLang="en-US" sz="4800" b="1">
                <a:solidFill>
                  <a:srgbClr val="00927E"/>
                </a:solidFill>
                <a:latin typeface="Myriad Pro"/>
              </a:rPr>
              <a:t>Plan</a:t>
            </a:r>
          </a:p>
        </p:txBody>
      </p:sp>
      <p:sp>
        <p:nvSpPr>
          <p:cNvPr id="7181" name="Rectangle 7">
            <a:extLst>
              <a:ext uri="{FF2B5EF4-FFF2-40B4-BE49-F238E27FC236}">
                <a16:creationId xmlns:a16="http://schemas.microsoft.com/office/drawing/2014/main" id="{D6325356-978C-67A1-8CB1-773B300A0412}"/>
              </a:ext>
            </a:extLst>
          </p:cNvPr>
          <p:cNvSpPr>
            <a:spLocks noChangeArrowheads="1"/>
          </p:cNvSpPr>
          <p:nvPr/>
        </p:nvSpPr>
        <p:spPr bwMode="auto">
          <a:xfrm>
            <a:off x="21902738" y="6154738"/>
            <a:ext cx="105314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algn="ctr"/>
            <a:r>
              <a:rPr lang="en-US" altLang="en-US" sz="4800" b="1">
                <a:solidFill>
                  <a:srgbClr val="00927E"/>
                </a:solidFill>
                <a:latin typeface="Myriad Pro"/>
              </a:rPr>
              <a:t>Post-Intervention Data</a:t>
            </a:r>
          </a:p>
        </p:txBody>
      </p:sp>
      <p:sp>
        <p:nvSpPr>
          <p:cNvPr id="7182" name="Rectangle 9">
            <a:extLst>
              <a:ext uri="{FF2B5EF4-FFF2-40B4-BE49-F238E27FC236}">
                <a16:creationId xmlns:a16="http://schemas.microsoft.com/office/drawing/2014/main" id="{42197118-C513-55A7-38BB-A3B2AE424C87}"/>
              </a:ext>
            </a:extLst>
          </p:cNvPr>
          <p:cNvSpPr>
            <a:spLocks noChangeArrowheads="1"/>
          </p:cNvSpPr>
          <p:nvPr/>
        </p:nvSpPr>
        <p:spPr bwMode="auto">
          <a:xfrm>
            <a:off x="36714113" y="6154738"/>
            <a:ext cx="271303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algn="ctr"/>
            <a:r>
              <a:rPr lang="en-US" altLang="en-US" sz="4800" b="1">
                <a:solidFill>
                  <a:srgbClr val="00927E"/>
                </a:solidFill>
                <a:latin typeface="Myriad Pro"/>
              </a:rPr>
              <a:t>Implications</a:t>
            </a:r>
          </a:p>
        </p:txBody>
      </p:sp>
      <p:sp>
        <p:nvSpPr>
          <p:cNvPr id="7183" name="Rectangle 11">
            <a:extLst>
              <a:ext uri="{FF2B5EF4-FFF2-40B4-BE49-F238E27FC236}">
                <a16:creationId xmlns:a16="http://schemas.microsoft.com/office/drawing/2014/main" id="{87DAE3B8-E7A6-2A75-E9E6-DBD74B65E31F}"/>
              </a:ext>
            </a:extLst>
          </p:cNvPr>
          <p:cNvSpPr>
            <a:spLocks noChangeArrowheads="1"/>
          </p:cNvSpPr>
          <p:nvPr/>
        </p:nvSpPr>
        <p:spPr bwMode="auto">
          <a:xfrm>
            <a:off x="35204400" y="27889200"/>
            <a:ext cx="573246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algn="ctr"/>
            <a:r>
              <a:rPr lang="en-US" altLang="en-US" sz="4800" b="1">
                <a:solidFill>
                  <a:srgbClr val="00927E"/>
                </a:solidFill>
                <a:latin typeface="Myriad Pro"/>
              </a:rPr>
              <a:t>Contact Information</a:t>
            </a:r>
          </a:p>
        </p:txBody>
      </p:sp>
      <p:sp>
        <p:nvSpPr>
          <p:cNvPr id="7184" name="TextBox 17">
            <a:extLst>
              <a:ext uri="{FF2B5EF4-FFF2-40B4-BE49-F238E27FC236}">
                <a16:creationId xmlns:a16="http://schemas.microsoft.com/office/drawing/2014/main" id="{A8FF360B-2CCD-7AB6-DB6C-69F0C42D0CFD}"/>
              </a:ext>
            </a:extLst>
          </p:cNvPr>
          <p:cNvSpPr txBox="1">
            <a:spLocks noChangeArrowheads="1"/>
          </p:cNvSpPr>
          <p:nvPr/>
        </p:nvSpPr>
        <p:spPr bwMode="auto">
          <a:xfrm>
            <a:off x="1603375" y="7558088"/>
            <a:ext cx="8491538" cy="14866937"/>
          </a:xfrm>
          <a:prstGeom prst="rect">
            <a:avLst/>
          </a:prstGeom>
          <a:noFill/>
          <a:ln>
            <a:noFill/>
          </a:ln>
        </p:spPr>
        <p:txBody>
          <a:bodyPr>
            <a:spAutoFit/>
          </a:bodyP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a:defRPr/>
            </a:pPr>
            <a:r>
              <a:rPr lang="en-US" altLang="en-US" sz="3200" dirty="0"/>
              <a:t>I attended an American Academy of Pediatrics conference in Oct of 2023 and learned about proper documentation and the importance of billing for each individual component of vaccines to maximize reimbursement. I had previously observed that providers seeing pediatric patients in our office routinely counseled patients on recommended vaccines during visits but were not documenting the counseling or billing appropriately. The time needed to properly educate patients is vital to the exam, yet we were not being reimbursed for this time.  </a:t>
            </a:r>
          </a:p>
          <a:p>
            <a:pPr>
              <a:defRPr/>
            </a:pPr>
            <a:endParaRPr lang="en-US" altLang="en-US" sz="3200" dirty="0"/>
          </a:p>
          <a:p>
            <a:pPr>
              <a:defRPr/>
            </a:pPr>
            <a:r>
              <a:rPr lang="en-US" altLang="en-US" sz="3200" dirty="0"/>
              <a:t>Additionally, billing and coding personnel were not aware that vaccines containing multiple components should be billed separately to obtain full reimbursement. </a:t>
            </a:r>
          </a:p>
          <a:p>
            <a:pPr>
              <a:defRPr/>
            </a:pPr>
            <a:endParaRPr lang="en-US" altLang="en-US" sz="3200" dirty="0"/>
          </a:p>
          <a:p>
            <a:pPr>
              <a:defRPr/>
            </a:pPr>
            <a:r>
              <a:rPr lang="en-US" altLang="en-US" sz="3200" dirty="0"/>
              <a:t> For example:</a:t>
            </a:r>
          </a:p>
          <a:p>
            <a:pPr marL="514350" indent="-514350">
              <a:buFontTx/>
              <a:buAutoNum type="arabicPeriod"/>
              <a:defRPr/>
            </a:pPr>
            <a:r>
              <a:rPr lang="en-US" altLang="en-US" sz="3200" dirty="0" err="1"/>
              <a:t>Adacel</a:t>
            </a:r>
            <a:r>
              <a:rPr lang="en-US" altLang="en-US" sz="3200" dirty="0"/>
              <a:t> or </a:t>
            </a:r>
            <a:r>
              <a:rPr lang="en-US" altLang="en-US" sz="3200" dirty="0" err="1"/>
              <a:t>Boosterix</a:t>
            </a:r>
            <a:r>
              <a:rPr lang="en-US" altLang="en-US" sz="3200" dirty="0"/>
              <a:t> brand names should be billed Tetanus, diphtheria toxoids and acellular pertussis vaccine (3 components)</a:t>
            </a:r>
          </a:p>
          <a:p>
            <a:pPr marL="514350" indent="-514350">
              <a:buFontTx/>
              <a:buAutoNum type="arabicPeriod"/>
              <a:defRPr/>
            </a:pPr>
            <a:r>
              <a:rPr lang="en-US" altLang="en-US" sz="3200" dirty="0"/>
              <a:t>MMR II should be billed for measles, mumps, &amp; rubella (3 components)</a:t>
            </a:r>
          </a:p>
          <a:p>
            <a:pPr marL="514350" indent="-514350">
              <a:buFontTx/>
              <a:buAutoNum type="arabicPeriod"/>
              <a:defRPr/>
            </a:pPr>
            <a:r>
              <a:rPr lang="en-US" altLang="en-US" sz="3200" dirty="0"/>
              <a:t>(</a:t>
            </a:r>
            <a:r>
              <a:rPr lang="en-US" altLang="en-US" sz="3200" dirty="0" err="1"/>
              <a:t>Proquad</a:t>
            </a:r>
            <a:r>
              <a:rPr lang="en-US" altLang="en-US" sz="3200" dirty="0"/>
              <a:t>) should be billed for measles, mumps, rubella, &amp; varicella (4 components)</a:t>
            </a:r>
          </a:p>
          <a:p>
            <a:pPr marL="514350" indent="-514350">
              <a:buFontTx/>
              <a:buAutoNum type="arabicPeriod"/>
              <a:defRPr/>
            </a:pPr>
            <a:endParaRPr lang="en-US" altLang="en-US" sz="3200" dirty="0"/>
          </a:p>
          <a:p>
            <a:pPr>
              <a:defRPr/>
            </a:pPr>
            <a:r>
              <a:rPr lang="en-US" altLang="en-US" sz="3200" dirty="0"/>
              <a:t>It was my desire that any provider administering these vaccines use appropriate counseling lingo within their note and that their billing team was billing for each component of vaccines separately. </a:t>
            </a:r>
          </a:p>
          <a:p>
            <a:pPr marL="514350" indent="-514350">
              <a:buFontTx/>
              <a:buAutoNum type="arabicPeriod"/>
              <a:defRPr/>
            </a:pPr>
            <a:endParaRPr lang="en-US" altLang="en-US" sz="3200" dirty="0"/>
          </a:p>
        </p:txBody>
      </p:sp>
      <p:sp>
        <p:nvSpPr>
          <p:cNvPr id="7185" name="TextBox 18">
            <a:extLst>
              <a:ext uri="{FF2B5EF4-FFF2-40B4-BE49-F238E27FC236}">
                <a16:creationId xmlns:a16="http://schemas.microsoft.com/office/drawing/2014/main" id="{5352814D-2618-695E-5C4E-3C649D4FDB7B}"/>
              </a:ext>
            </a:extLst>
          </p:cNvPr>
          <p:cNvSpPr txBox="1">
            <a:spLocks noChangeArrowheads="1"/>
          </p:cNvSpPr>
          <p:nvPr/>
        </p:nvSpPr>
        <p:spPr bwMode="auto">
          <a:xfrm>
            <a:off x="1519238" y="21021675"/>
            <a:ext cx="84915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endParaRPr lang="en-US" altLang="en-US" sz="3200"/>
          </a:p>
        </p:txBody>
      </p:sp>
      <p:sp>
        <p:nvSpPr>
          <p:cNvPr id="7186" name="TextBox 19">
            <a:extLst>
              <a:ext uri="{FF2B5EF4-FFF2-40B4-BE49-F238E27FC236}">
                <a16:creationId xmlns:a16="http://schemas.microsoft.com/office/drawing/2014/main" id="{447F0D84-C443-B2A1-5894-7D4A99D43640}"/>
              </a:ext>
            </a:extLst>
          </p:cNvPr>
          <p:cNvSpPr txBox="1">
            <a:spLocks noChangeArrowheads="1"/>
          </p:cNvSpPr>
          <p:nvPr/>
        </p:nvSpPr>
        <p:spPr bwMode="auto">
          <a:xfrm>
            <a:off x="12103100" y="7599363"/>
            <a:ext cx="8491538" cy="9448800"/>
          </a:xfrm>
          <a:prstGeom prst="rect">
            <a:avLst/>
          </a:prstGeom>
          <a:noFill/>
          <a:ln>
            <a:noFill/>
          </a:ln>
        </p:spPr>
        <p:txBody>
          <a:bodyPr>
            <a:spAutoFit/>
          </a:bodyP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marL="514350" indent="-514350">
              <a:buFontTx/>
              <a:buAutoNum type="arabicPeriod"/>
              <a:defRPr/>
            </a:pPr>
            <a:r>
              <a:rPr lang="en-US" altLang="en-US" sz="3200" dirty="0"/>
              <a:t>Our first step was to have a discussion with our office manager and other providers to determine what we were currently billing for vaccines. </a:t>
            </a:r>
          </a:p>
          <a:p>
            <a:pPr marL="514350" indent="-514350">
              <a:buFontTx/>
              <a:buAutoNum type="arabicPeriod"/>
              <a:defRPr/>
            </a:pPr>
            <a:r>
              <a:rPr lang="en-US" altLang="en-US" sz="3200" dirty="0"/>
              <a:t>Met with my nurse to begin reviewing charts from the previous months and noted that our biller was not billing for each component of vaccines nor crediting providers with counseling time.</a:t>
            </a:r>
          </a:p>
          <a:p>
            <a:pPr marL="514350" indent="-514350">
              <a:buFontTx/>
              <a:buAutoNum type="arabicPeriod"/>
              <a:defRPr/>
            </a:pPr>
            <a:r>
              <a:rPr lang="en-US" altLang="en-US" sz="3200" dirty="0"/>
              <a:t>Purchased a pediatric billing and coding book to make dot phrases which met criteria for billing.</a:t>
            </a:r>
          </a:p>
          <a:p>
            <a:pPr marL="514350" indent="-514350">
              <a:buFontTx/>
              <a:buAutoNum type="arabicPeriod"/>
              <a:defRPr/>
            </a:pPr>
            <a:r>
              <a:rPr lang="en-US" altLang="en-US" sz="3200" dirty="0"/>
              <a:t>My nurse researched each vaccine that we administered and outlined each component of the vaccine.</a:t>
            </a:r>
          </a:p>
          <a:p>
            <a:pPr marL="514350" indent="-514350">
              <a:buFontTx/>
              <a:buAutoNum type="arabicPeriod"/>
              <a:defRPr/>
            </a:pPr>
            <a:r>
              <a:rPr lang="en-US" altLang="en-US" sz="3200" dirty="0"/>
              <a:t>Scheduled a Zoom meeting to discuss findings with our billing staff.</a:t>
            </a:r>
          </a:p>
          <a:p>
            <a:pPr marL="514350" indent="-514350">
              <a:buFontTx/>
              <a:buAutoNum type="arabicPeriod"/>
              <a:defRPr/>
            </a:pPr>
            <a:r>
              <a:rPr lang="en-US" altLang="en-US" sz="3200" dirty="0"/>
              <a:t>We determined which codes needed changing and agreed on dot phrases that indicated counseling on vaccines. </a:t>
            </a:r>
          </a:p>
          <a:p>
            <a:pPr marL="514350" indent="-514350">
              <a:buFontTx/>
              <a:buAutoNum type="arabicPeriod"/>
              <a:defRPr/>
            </a:pPr>
            <a:endParaRPr lang="en-US" altLang="en-US" sz="3200" dirty="0"/>
          </a:p>
          <a:p>
            <a:pPr>
              <a:defRPr/>
            </a:pPr>
            <a:endParaRPr lang="en-US" altLang="en-US" sz="3200" dirty="0"/>
          </a:p>
        </p:txBody>
      </p:sp>
      <p:sp>
        <p:nvSpPr>
          <p:cNvPr id="7187" name="TextBox 20">
            <a:extLst>
              <a:ext uri="{FF2B5EF4-FFF2-40B4-BE49-F238E27FC236}">
                <a16:creationId xmlns:a16="http://schemas.microsoft.com/office/drawing/2014/main" id="{841F89DB-5230-C38A-9838-37D8D35D5C29}"/>
              </a:ext>
            </a:extLst>
          </p:cNvPr>
          <p:cNvSpPr txBox="1">
            <a:spLocks noChangeArrowheads="1"/>
          </p:cNvSpPr>
          <p:nvPr/>
        </p:nvSpPr>
        <p:spPr bwMode="auto">
          <a:xfrm>
            <a:off x="12531725" y="25319038"/>
            <a:ext cx="7999413" cy="6986587"/>
          </a:xfrm>
          <a:prstGeom prst="rect">
            <a:avLst/>
          </a:prstGeom>
          <a:noFill/>
          <a:ln>
            <a:noFill/>
          </a:ln>
        </p:spPr>
        <p:txBody>
          <a:bodyPr>
            <a:spAutoFit/>
          </a:bodyP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a:defRPr/>
            </a:pPr>
            <a:r>
              <a:rPr lang="en-US" altLang="en-US" sz="3200" dirty="0"/>
              <a:t>Pre-intervention data was collected to look at vaccine reimbursement charges from January 2023 through November 2024. </a:t>
            </a:r>
          </a:p>
          <a:p>
            <a:pPr>
              <a:defRPr/>
            </a:pPr>
            <a:endParaRPr lang="en-US" altLang="en-US" sz="3200" dirty="0"/>
          </a:p>
          <a:p>
            <a:pPr marL="457200" indent="-457200">
              <a:buFont typeface="Arial" panose="020B0604020202020204" pitchFamily="34" charset="0"/>
              <a:buChar char="•"/>
              <a:defRPr/>
            </a:pPr>
            <a:r>
              <a:rPr lang="en-US" altLang="en-US" sz="3200" dirty="0"/>
              <a:t>Total vaccine charges for that year were $209,434.16</a:t>
            </a:r>
          </a:p>
          <a:p>
            <a:pPr marL="457200" indent="-457200">
              <a:buFont typeface="Arial" panose="020B0604020202020204" pitchFamily="34" charset="0"/>
              <a:buChar char="•"/>
              <a:defRPr/>
            </a:pPr>
            <a:endParaRPr lang="en-US" altLang="en-US" sz="3200" dirty="0"/>
          </a:p>
          <a:p>
            <a:pPr marL="457200" indent="-457200">
              <a:buFont typeface="Arial" panose="020B0604020202020204" pitchFamily="34" charset="0"/>
              <a:buChar char="•"/>
              <a:defRPr/>
            </a:pPr>
            <a:r>
              <a:rPr lang="en-US" altLang="en-US" sz="3200" dirty="0"/>
              <a:t>During that same year, the average payment on an office visit with vaccines was $175.79</a:t>
            </a:r>
          </a:p>
          <a:p>
            <a:pPr>
              <a:defRPr/>
            </a:pPr>
            <a:endParaRPr lang="en-US" altLang="en-US" sz="3200" dirty="0"/>
          </a:p>
          <a:p>
            <a:pPr>
              <a:defRPr/>
            </a:pPr>
            <a:endParaRPr lang="en-US" altLang="en-US" sz="3200" dirty="0"/>
          </a:p>
          <a:p>
            <a:pPr>
              <a:defRPr/>
            </a:pPr>
            <a:endParaRPr lang="en-US" altLang="en-US" sz="3200" dirty="0"/>
          </a:p>
          <a:p>
            <a:pPr>
              <a:defRPr/>
            </a:pPr>
            <a:endParaRPr lang="en-US" altLang="en-US" sz="3200" dirty="0"/>
          </a:p>
          <a:p>
            <a:pPr>
              <a:defRPr/>
            </a:pPr>
            <a:endParaRPr lang="en-US" altLang="en-US" sz="3200" dirty="0"/>
          </a:p>
        </p:txBody>
      </p:sp>
      <p:sp>
        <p:nvSpPr>
          <p:cNvPr id="7188" name="TextBox 21">
            <a:extLst>
              <a:ext uri="{FF2B5EF4-FFF2-40B4-BE49-F238E27FC236}">
                <a16:creationId xmlns:a16="http://schemas.microsoft.com/office/drawing/2014/main" id="{834CD475-8287-385D-492D-7831291A29F4}"/>
              </a:ext>
            </a:extLst>
          </p:cNvPr>
          <p:cNvSpPr txBox="1">
            <a:spLocks noChangeArrowheads="1"/>
          </p:cNvSpPr>
          <p:nvPr/>
        </p:nvSpPr>
        <p:spPr bwMode="auto">
          <a:xfrm>
            <a:off x="23012400" y="11649075"/>
            <a:ext cx="8491538" cy="8956675"/>
          </a:xfrm>
          <a:prstGeom prst="rect">
            <a:avLst/>
          </a:prstGeom>
          <a:noFill/>
          <a:ln>
            <a:noFill/>
          </a:ln>
        </p:spPr>
        <p:txBody>
          <a:bodyPr>
            <a:spAutoFit/>
          </a:bodyP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a:defRPr/>
            </a:pPr>
            <a:r>
              <a:rPr lang="en-US" altLang="en-US" sz="3200" dirty="0"/>
              <a:t>After using appropriate vaccine codes and billing for individual components of the vaccine we found increased revenue as noted below:</a:t>
            </a:r>
          </a:p>
          <a:p>
            <a:pPr>
              <a:defRPr/>
            </a:pPr>
            <a:endParaRPr lang="en-US" altLang="en-US" sz="3200" dirty="0"/>
          </a:p>
          <a:p>
            <a:pPr marL="457200" indent="-457200">
              <a:buFont typeface="Arial" panose="020B0604020202020204" pitchFamily="34" charset="0"/>
              <a:buChar char="•"/>
              <a:defRPr/>
            </a:pPr>
            <a:r>
              <a:rPr lang="en-US" altLang="en-US" sz="3200" dirty="0"/>
              <a:t>Total vaccine charges from January through November in  2024 were $224,190.39.</a:t>
            </a:r>
          </a:p>
          <a:p>
            <a:pPr marL="457200" indent="-457200">
              <a:buFont typeface="Arial" panose="020B0604020202020204" pitchFamily="34" charset="0"/>
              <a:buChar char="•"/>
              <a:defRPr/>
            </a:pPr>
            <a:endParaRPr lang="en-US" altLang="en-US" sz="3200" dirty="0"/>
          </a:p>
          <a:p>
            <a:pPr marL="457200" indent="-457200">
              <a:buFont typeface="Arial" panose="020B0604020202020204" pitchFamily="34" charset="0"/>
              <a:buChar char="•"/>
              <a:defRPr/>
            </a:pPr>
            <a:r>
              <a:rPr lang="en-US" altLang="en-US" sz="3200" dirty="0"/>
              <a:t>Vaccine charges increased by 7% which amounted to an additional $14,756.23 of billable dollars </a:t>
            </a:r>
          </a:p>
          <a:p>
            <a:pPr marL="457200" indent="-457200">
              <a:buFont typeface="Arial" panose="020B0604020202020204" pitchFamily="34" charset="0"/>
              <a:buChar char="•"/>
              <a:defRPr/>
            </a:pPr>
            <a:endParaRPr lang="en-US" altLang="en-US" sz="3200" dirty="0"/>
          </a:p>
          <a:p>
            <a:pPr marL="457200" indent="-457200">
              <a:buFont typeface="Arial" panose="020B0604020202020204" pitchFamily="34" charset="0"/>
              <a:buChar char="•"/>
              <a:defRPr/>
            </a:pPr>
            <a:r>
              <a:rPr lang="en-US" altLang="en-US" sz="3200" dirty="0"/>
              <a:t>The average charge per vaccine also increased by $18.20 at each visit</a:t>
            </a:r>
          </a:p>
          <a:p>
            <a:pPr marL="457200" indent="-457200">
              <a:buFont typeface="Arial" panose="020B0604020202020204" pitchFamily="34" charset="0"/>
              <a:buChar char="•"/>
              <a:defRPr/>
            </a:pPr>
            <a:endParaRPr lang="en-US" altLang="en-US" sz="3200" dirty="0"/>
          </a:p>
          <a:p>
            <a:pPr marL="457200" indent="-457200">
              <a:buFont typeface="Arial" panose="020B0604020202020204" pitchFamily="34" charset="0"/>
              <a:buChar char="•"/>
              <a:defRPr/>
            </a:pPr>
            <a:r>
              <a:rPr lang="en-US" altLang="en-US" sz="3200" dirty="0"/>
              <a:t>We also realized a 13.2% increase in payments from billing changes which brought in an additional $10,496.52 to the practice</a:t>
            </a:r>
          </a:p>
          <a:p>
            <a:pPr>
              <a:defRPr/>
            </a:pPr>
            <a:endParaRPr lang="en-US" altLang="en-US" sz="3200" dirty="0"/>
          </a:p>
          <a:p>
            <a:pPr>
              <a:defRPr/>
            </a:pPr>
            <a:r>
              <a:rPr lang="en-US" altLang="en-US" sz="3200" dirty="0"/>
              <a:t>. </a:t>
            </a:r>
          </a:p>
        </p:txBody>
      </p:sp>
      <p:sp>
        <p:nvSpPr>
          <p:cNvPr id="7189" name="TextBox 22">
            <a:extLst>
              <a:ext uri="{FF2B5EF4-FFF2-40B4-BE49-F238E27FC236}">
                <a16:creationId xmlns:a16="http://schemas.microsoft.com/office/drawing/2014/main" id="{9DCABD38-85DA-1E85-28C5-D28D7662C0FD}"/>
              </a:ext>
            </a:extLst>
          </p:cNvPr>
          <p:cNvSpPr txBox="1">
            <a:spLocks noChangeArrowheads="1"/>
          </p:cNvSpPr>
          <p:nvPr/>
        </p:nvSpPr>
        <p:spPr bwMode="auto">
          <a:xfrm>
            <a:off x="22921913" y="22082125"/>
            <a:ext cx="8493125" cy="698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a:buFont typeface="Arial" panose="020B0604020202020204" pitchFamily="34" charset="0"/>
              <a:buChar char="•"/>
            </a:pPr>
            <a:r>
              <a:rPr lang="en-US" altLang="en-US" sz="3200"/>
              <a:t>Documenting face to face counseling and billing for individual components of vaccines improved vaccine charge rates within the practice. </a:t>
            </a:r>
          </a:p>
          <a:p>
            <a:pPr>
              <a:buFont typeface="Arial" panose="020B0604020202020204" pitchFamily="34" charset="0"/>
              <a:buChar char="•"/>
            </a:pPr>
            <a:endParaRPr lang="en-US" altLang="en-US" sz="3200"/>
          </a:p>
          <a:p>
            <a:pPr>
              <a:buFont typeface="Arial" panose="020B0604020202020204" pitchFamily="34" charset="0"/>
              <a:buChar char="•"/>
            </a:pPr>
            <a:r>
              <a:rPr lang="en-US" altLang="en-US" sz="3200"/>
              <a:t>Vaccine charges increased by $14,756.23 in 2024 - a 7% increase over 2023.</a:t>
            </a:r>
          </a:p>
          <a:p>
            <a:pPr>
              <a:buFont typeface="Arial" panose="020B0604020202020204" pitchFamily="34" charset="0"/>
              <a:buChar char="•"/>
            </a:pPr>
            <a:endParaRPr lang="en-US" altLang="en-US" sz="3200"/>
          </a:p>
          <a:p>
            <a:pPr>
              <a:buFont typeface="Arial" panose="020B0604020202020204" pitchFamily="34" charset="0"/>
              <a:buChar char="•"/>
            </a:pPr>
            <a:r>
              <a:rPr lang="en-US" altLang="en-US" sz="3200"/>
              <a:t>The average charge per vaccine increased by $18.20 in 2024 – an increase of 10.4%.</a:t>
            </a:r>
          </a:p>
          <a:p>
            <a:pPr>
              <a:buFont typeface="Arial" panose="020B0604020202020204" pitchFamily="34" charset="0"/>
              <a:buChar char="•"/>
            </a:pPr>
            <a:endParaRPr lang="en-US" altLang="en-US" sz="3200"/>
          </a:p>
          <a:p>
            <a:pPr>
              <a:buFont typeface="Arial" panose="020B0604020202020204" pitchFamily="34" charset="0"/>
              <a:buChar char="•"/>
            </a:pPr>
            <a:r>
              <a:rPr lang="en-US" altLang="en-US" sz="3200"/>
              <a:t>Not only is this valuable information for the pediatric offices but it is also applicable to family practice, women’s health, obstetrics and virtually all offices that provide vaccines</a:t>
            </a:r>
          </a:p>
        </p:txBody>
      </p:sp>
      <p:sp>
        <p:nvSpPr>
          <p:cNvPr id="7190" name="TextBox 23">
            <a:extLst>
              <a:ext uri="{FF2B5EF4-FFF2-40B4-BE49-F238E27FC236}">
                <a16:creationId xmlns:a16="http://schemas.microsoft.com/office/drawing/2014/main" id="{638EAE65-5076-B329-F801-EE6EDBDE63D5}"/>
              </a:ext>
            </a:extLst>
          </p:cNvPr>
          <p:cNvSpPr txBox="1">
            <a:spLocks noChangeArrowheads="1"/>
          </p:cNvSpPr>
          <p:nvPr/>
        </p:nvSpPr>
        <p:spPr bwMode="auto">
          <a:xfrm>
            <a:off x="33993138" y="7845425"/>
            <a:ext cx="8489950" cy="7970838"/>
          </a:xfrm>
          <a:prstGeom prst="rect">
            <a:avLst/>
          </a:prstGeom>
          <a:noFill/>
          <a:ln>
            <a:noFill/>
          </a:ln>
        </p:spPr>
        <p:txBody>
          <a:bodyPr>
            <a:spAutoFit/>
          </a:bodyP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marL="457200" indent="-457200">
              <a:buFont typeface="Arial" panose="020B0604020202020204" pitchFamily="34" charset="0"/>
              <a:buChar char="•"/>
              <a:defRPr/>
            </a:pPr>
            <a:r>
              <a:rPr lang="en-US" altLang="en-US" sz="3200" dirty="0"/>
              <a:t>Meet with billing team to ensure appropriate billing moving forward. </a:t>
            </a:r>
          </a:p>
          <a:p>
            <a:pPr>
              <a:defRPr/>
            </a:pPr>
            <a:endParaRPr lang="en-US" altLang="en-US" sz="3200" dirty="0"/>
          </a:p>
          <a:p>
            <a:pPr marL="457200" indent="-457200">
              <a:buFont typeface="Arial" panose="020B0604020202020204" pitchFamily="34" charset="0"/>
              <a:buChar char="•"/>
              <a:defRPr/>
            </a:pPr>
            <a:r>
              <a:rPr lang="en-US" altLang="en-US" sz="3200" dirty="0"/>
              <a:t>Disseminated this vaccine reimbursement  information to colleagues' system wide</a:t>
            </a:r>
          </a:p>
          <a:p>
            <a:pPr>
              <a:defRPr/>
            </a:pPr>
            <a:endParaRPr lang="en-US" altLang="en-US" sz="3200" dirty="0"/>
          </a:p>
          <a:p>
            <a:pPr marL="457200" indent="-457200">
              <a:buFont typeface="Arial" panose="020B0604020202020204" pitchFamily="34" charset="0"/>
              <a:buChar char="•"/>
              <a:defRPr/>
            </a:pPr>
            <a:r>
              <a:rPr lang="en-US" altLang="en-US" sz="3200" dirty="0"/>
              <a:t>Create appropriate dot phrases to be used by providers when documenting vaccine counseling and education</a:t>
            </a:r>
          </a:p>
          <a:p>
            <a:pPr>
              <a:defRPr/>
            </a:pPr>
            <a:endParaRPr lang="en-US" altLang="en-US" sz="3200" dirty="0"/>
          </a:p>
          <a:p>
            <a:pPr marL="457200" indent="-457200">
              <a:buFont typeface="Arial" panose="020B0604020202020204" pitchFamily="34" charset="0"/>
              <a:buChar char="•"/>
              <a:defRPr/>
            </a:pPr>
            <a:r>
              <a:rPr lang="en-US" altLang="en-US" sz="3200" dirty="0"/>
              <a:t>Hardwire this into practice ensuring that all new providers are aware of this billing improvement</a:t>
            </a:r>
          </a:p>
          <a:p>
            <a:pPr>
              <a:defRPr/>
            </a:pPr>
            <a:endParaRPr lang="en-US" altLang="en-US" sz="3200" dirty="0"/>
          </a:p>
          <a:p>
            <a:pPr>
              <a:defRPr/>
            </a:pPr>
            <a:endParaRPr lang="en-US" altLang="en-US" sz="3200" dirty="0"/>
          </a:p>
          <a:p>
            <a:pPr>
              <a:defRPr/>
            </a:pPr>
            <a:endParaRPr lang="en-US" altLang="en-US" sz="3200" dirty="0"/>
          </a:p>
          <a:p>
            <a:pPr>
              <a:defRPr/>
            </a:pPr>
            <a:endParaRPr lang="en-US" altLang="en-US" sz="3200" dirty="0"/>
          </a:p>
        </p:txBody>
      </p:sp>
      <p:sp>
        <p:nvSpPr>
          <p:cNvPr id="7191" name="TextBox 24">
            <a:extLst>
              <a:ext uri="{FF2B5EF4-FFF2-40B4-BE49-F238E27FC236}">
                <a16:creationId xmlns:a16="http://schemas.microsoft.com/office/drawing/2014/main" id="{730A675D-685D-FAB9-ECC1-0C20ECE6B011}"/>
              </a:ext>
            </a:extLst>
          </p:cNvPr>
          <p:cNvSpPr txBox="1">
            <a:spLocks noChangeArrowheads="1"/>
          </p:cNvSpPr>
          <p:nvPr/>
        </p:nvSpPr>
        <p:spPr bwMode="auto">
          <a:xfrm>
            <a:off x="33859788" y="18994438"/>
            <a:ext cx="84899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a:buFont typeface="Arial" panose="020B0604020202020204" pitchFamily="34" charset="0"/>
              <a:buChar char="•"/>
            </a:pPr>
            <a:endParaRPr lang="en-US" altLang="en-US" sz="3200"/>
          </a:p>
        </p:txBody>
      </p:sp>
      <p:sp>
        <p:nvSpPr>
          <p:cNvPr id="7192" name="TextBox 27">
            <a:extLst>
              <a:ext uri="{FF2B5EF4-FFF2-40B4-BE49-F238E27FC236}">
                <a16:creationId xmlns:a16="http://schemas.microsoft.com/office/drawing/2014/main" id="{CA6E90E3-C261-64C5-5409-26D8673D0F75}"/>
              </a:ext>
            </a:extLst>
          </p:cNvPr>
          <p:cNvSpPr txBox="1">
            <a:spLocks noChangeArrowheads="1"/>
          </p:cNvSpPr>
          <p:nvPr/>
        </p:nvSpPr>
        <p:spPr bwMode="auto">
          <a:xfrm>
            <a:off x="33689925" y="29122688"/>
            <a:ext cx="8491538"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r>
              <a:rPr lang="en-US" altLang="en-US" sz="3200"/>
              <a:t>Patrice L Pennyfeather, DNP, CPNP</a:t>
            </a:r>
          </a:p>
          <a:p>
            <a:r>
              <a:rPr lang="en-US" altLang="en-US" sz="3200"/>
              <a:t>Primary Care Mercury West</a:t>
            </a:r>
          </a:p>
          <a:p>
            <a:r>
              <a:rPr lang="en-US" altLang="en-US" sz="3200"/>
              <a:t>757-827-1940</a:t>
            </a:r>
          </a:p>
          <a:p>
            <a:r>
              <a:rPr lang="en-US" altLang="en-US" sz="3200">
                <a:hlinkClick r:id="rId3"/>
              </a:rPr>
              <a:t>Patrice.Pennyfeather@rivhs.com</a:t>
            </a:r>
            <a:endParaRPr lang="en-US" altLang="en-US" sz="3200"/>
          </a:p>
          <a:p>
            <a:endParaRPr lang="en-US" altLang="en-US" sz="3200"/>
          </a:p>
        </p:txBody>
      </p:sp>
      <p:sp>
        <p:nvSpPr>
          <p:cNvPr id="7193" name="TextBox 1">
            <a:extLst>
              <a:ext uri="{FF2B5EF4-FFF2-40B4-BE49-F238E27FC236}">
                <a16:creationId xmlns:a16="http://schemas.microsoft.com/office/drawing/2014/main" id="{288A83E8-2F5E-A7FB-72F9-8FC0CA9B67BF}"/>
              </a:ext>
            </a:extLst>
          </p:cNvPr>
          <p:cNvSpPr txBox="1">
            <a:spLocks noChangeArrowheads="1"/>
          </p:cNvSpPr>
          <p:nvPr/>
        </p:nvSpPr>
        <p:spPr bwMode="auto">
          <a:xfrm>
            <a:off x="2071688" y="22447250"/>
            <a:ext cx="7196137"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r>
              <a:rPr lang="en-US" altLang="en-US"/>
              <a:t> </a:t>
            </a:r>
          </a:p>
        </p:txBody>
      </p:sp>
      <p:sp>
        <p:nvSpPr>
          <p:cNvPr id="7194" name="TextBox 3">
            <a:extLst>
              <a:ext uri="{FF2B5EF4-FFF2-40B4-BE49-F238E27FC236}">
                <a16:creationId xmlns:a16="http://schemas.microsoft.com/office/drawing/2014/main" id="{A07709C1-CF99-9771-E216-94540CBD90CB}"/>
              </a:ext>
            </a:extLst>
          </p:cNvPr>
          <p:cNvSpPr txBox="1">
            <a:spLocks noChangeArrowheads="1"/>
          </p:cNvSpPr>
          <p:nvPr/>
        </p:nvSpPr>
        <p:spPr bwMode="auto">
          <a:xfrm>
            <a:off x="34229675" y="19510375"/>
            <a:ext cx="7951788" cy="8570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endParaRPr lang="en-US" altLang="en-US"/>
          </a:p>
          <a:p>
            <a:r>
              <a:rPr lang="en-US" altLang="en-US" i="1">
                <a:solidFill>
                  <a:srgbClr val="05103E"/>
                </a:solidFill>
                <a:latin typeface="Times New Roman" panose="02020603050405020304" pitchFamily="18" charset="0"/>
              </a:rPr>
              <a:t>Vaccine financing and coding</a:t>
            </a:r>
            <a:r>
              <a:rPr lang="en-US" altLang="en-US">
                <a:solidFill>
                  <a:srgbClr val="05103E"/>
                </a:solidFill>
                <a:latin typeface="Times New Roman" panose="02020603050405020304" pitchFamily="18" charset="0"/>
              </a:rPr>
              <a:t>. (n.d.). https://www.aap.org/en/practice-management/practice-financing/coding-and-valuation/vaccine-financing-and-coding/</a:t>
            </a:r>
          </a:p>
          <a:p>
            <a:endParaRPr lang="en-US" altLang="en-US">
              <a:solidFill>
                <a:srgbClr val="05103E"/>
              </a:solidFill>
              <a:latin typeface="Times New Roman" panose="02020603050405020304" pitchFamily="18" charset="0"/>
            </a:endParaRPr>
          </a:p>
          <a:p>
            <a:r>
              <a:rPr lang="en-US" altLang="en-US" i="1">
                <a:solidFill>
                  <a:srgbClr val="05103E"/>
                </a:solidFill>
                <a:latin typeface="Times New Roman" panose="02020603050405020304" pitchFamily="18" charset="0"/>
              </a:rPr>
              <a:t>PEDIARIX [Diphtheria and tetanus toxoids and acellular pertussis adsorbed, hepatitis B (Recombinant) and inactivated poliovirus vaccine] Coding Info | GSKPro</a:t>
            </a:r>
            <a:r>
              <a:rPr lang="en-US" altLang="en-US">
                <a:solidFill>
                  <a:srgbClr val="05103E"/>
                </a:solidFill>
                <a:latin typeface="Times New Roman" panose="02020603050405020304" pitchFamily="18" charset="0"/>
              </a:rPr>
              <a:t>. (n.d.). https://gskpro.com/en-us/therapy-areas/vaccines/coding/gsk-vaccines/pediarix/</a:t>
            </a:r>
            <a:endParaRPr lang="en-US" altLang="en-US"/>
          </a:p>
          <a:p>
            <a:endParaRPr lang="en-US" altLang="en-US"/>
          </a:p>
          <a:p>
            <a:r>
              <a:rPr lang="en-US" altLang="en-US"/>
              <a:t> </a:t>
            </a:r>
            <a:r>
              <a:rPr lang="en-US" altLang="en-US" i="1">
                <a:solidFill>
                  <a:srgbClr val="05103E"/>
                </a:solidFill>
                <a:latin typeface="Times New Roman" panose="02020603050405020304" pitchFamily="18" charset="0"/>
              </a:rPr>
              <a:t>CPT codes for ProQuad® (Measles, Mumps, Rubella and Varicella Virus Vaccine Live)</a:t>
            </a:r>
            <a:r>
              <a:rPr lang="en-US" altLang="en-US">
                <a:solidFill>
                  <a:srgbClr val="05103E"/>
                </a:solidFill>
                <a:latin typeface="Times New Roman" panose="02020603050405020304" pitchFamily="18" charset="0"/>
              </a:rPr>
              <a:t>. (2024, November 15). Proquad-mv. https://www.merckvaccines.com/proquad/cpt-codes/</a:t>
            </a:r>
            <a:endParaRPr lang="en-US" altLang="en-US"/>
          </a:p>
          <a:p>
            <a:endParaRPr lang="en-US" altLang="en-US"/>
          </a:p>
        </p:txBody>
      </p:sp>
      <p:pic>
        <p:nvPicPr>
          <p:cNvPr id="7195" name="Picture 2" descr="Money on the table stock image. Image of currency, debt - 50225173">
            <a:extLst>
              <a:ext uri="{FF2B5EF4-FFF2-40B4-BE49-F238E27FC236}">
                <a16:creationId xmlns:a16="http://schemas.microsoft.com/office/drawing/2014/main" id="{717ADB88-98F6-14EA-3CA0-19F2ACCD332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925125" y="14949488"/>
            <a:ext cx="4632325" cy="309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6" name="Picture 4" descr="Immunizations - SOCPA - Southern Orange County Pediatric Associates ...">
            <a:extLst>
              <a:ext uri="{FF2B5EF4-FFF2-40B4-BE49-F238E27FC236}">
                <a16:creationId xmlns:a16="http://schemas.microsoft.com/office/drawing/2014/main" id="{2EC9668C-9936-5601-527F-E50F6BD99D1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834938" y="18003838"/>
            <a:ext cx="7170737" cy="3773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7" name="Rectangle 30">
            <a:extLst>
              <a:ext uri="{FF2B5EF4-FFF2-40B4-BE49-F238E27FC236}">
                <a16:creationId xmlns:a16="http://schemas.microsoft.com/office/drawing/2014/main" id="{B884ED67-B6B1-ED36-F4CA-34C433CD4D73}"/>
              </a:ext>
            </a:extLst>
          </p:cNvPr>
          <p:cNvSpPr>
            <a:spLocks noChangeArrowheads="1"/>
          </p:cNvSpPr>
          <p:nvPr/>
        </p:nvSpPr>
        <p:spPr bwMode="auto">
          <a:xfrm>
            <a:off x="0" y="0"/>
            <a:ext cx="4389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056" tIns="0" bIns="0" anchor="ctr">
            <a:spAutoFit/>
          </a:bodyP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r>
              <a:rPr lang="en-US" altLang="en-US" sz="1200" i="1">
                <a:latin typeface="Times New Roman" panose="02020603050405020304" pitchFamily="18" charset="0"/>
                <a:cs typeface="Times New Roman" panose="02020603050405020304" pitchFamily="18" charset="0"/>
              </a:rPr>
              <a:t>Vaccine financing and coding</a:t>
            </a:r>
            <a:r>
              <a:rPr lang="en-US" altLang="en-US" sz="1200">
                <a:latin typeface="Times New Roman" panose="02020603050405020304" pitchFamily="18" charset="0"/>
                <a:cs typeface="Times New Roman" panose="02020603050405020304" pitchFamily="18" charset="0"/>
              </a:rPr>
              <a:t>. (n.d.). https://www.aap.org/en/practice-management/practice-financing/coding-and-valuation/vaccine-financing-and-coding/</a:t>
            </a:r>
            <a:endParaRPr lang="en-US" altLang="en-US"/>
          </a:p>
        </p:txBody>
      </p:sp>
      <p:sp>
        <p:nvSpPr>
          <p:cNvPr id="7198" name="Rectangle 31">
            <a:extLst>
              <a:ext uri="{FF2B5EF4-FFF2-40B4-BE49-F238E27FC236}">
                <a16:creationId xmlns:a16="http://schemas.microsoft.com/office/drawing/2014/main" id="{A72C1D5E-3084-CF74-A6EF-3FDE1A873EB6}"/>
              </a:ext>
            </a:extLst>
          </p:cNvPr>
          <p:cNvSpPr>
            <a:spLocks noChangeArrowheads="1"/>
          </p:cNvSpPr>
          <p:nvPr/>
        </p:nvSpPr>
        <p:spPr bwMode="auto">
          <a:xfrm>
            <a:off x="152400" y="152400"/>
            <a:ext cx="4389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056" tIns="0" bIns="0" anchor="ctr">
            <a:spAutoFit/>
          </a:bodyP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r>
              <a:rPr lang="en-US" altLang="en-US" sz="1200" i="1">
                <a:latin typeface="Times New Roman" panose="02020603050405020304" pitchFamily="18" charset="0"/>
                <a:cs typeface="Times New Roman" panose="02020603050405020304" pitchFamily="18" charset="0"/>
              </a:rPr>
              <a:t>Vaccine financing and coding</a:t>
            </a:r>
            <a:r>
              <a:rPr lang="en-US" altLang="en-US" sz="1200">
                <a:latin typeface="Times New Roman" panose="02020603050405020304" pitchFamily="18" charset="0"/>
                <a:cs typeface="Times New Roman" panose="02020603050405020304" pitchFamily="18" charset="0"/>
              </a:rPr>
              <a:t>. (n.d.). https://www.aap.org/en/practice-management/practice-financing/coding-and-valuation/vaccine-financing-and-coding/</a:t>
            </a:r>
            <a:endParaRPr lang="en-US" altLang="en-US"/>
          </a:p>
        </p:txBody>
      </p:sp>
      <p:sp>
        <p:nvSpPr>
          <p:cNvPr id="7199" name="TextBox 3">
            <a:extLst>
              <a:ext uri="{FF2B5EF4-FFF2-40B4-BE49-F238E27FC236}">
                <a16:creationId xmlns:a16="http://schemas.microsoft.com/office/drawing/2014/main" id="{E3177A17-A8AD-A156-F1C4-F0CB66F74FF2}"/>
              </a:ext>
            </a:extLst>
          </p:cNvPr>
          <p:cNvSpPr txBox="1">
            <a:spLocks noChangeArrowheads="1"/>
          </p:cNvSpPr>
          <p:nvPr/>
        </p:nvSpPr>
        <p:spPr bwMode="auto">
          <a:xfrm>
            <a:off x="1795463" y="25009475"/>
            <a:ext cx="7805737"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r>
              <a:rPr lang="en-US" altLang="en-US"/>
              <a:t>How will adding patient education and counseling codes to outpatient billing for vaccines affect reimbursement?</a:t>
            </a:r>
          </a:p>
        </p:txBody>
      </p:sp>
      <p:pic>
        <p:nvPicPr>
          <p:cNvPr id="7200" name="Picture 5">
            <a:extLst>
              <a:ext uri="{FF2B5EF4-FFF2-40B4-BE49-F238E27FC236}">
                <a16:creationId xmlns:a16="http://schemas.microsoft.com/office/drawing/2014/main" id="{362D16B4-C8A5-559A-4417-8BE792AF514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49675" y="27395488"/>
            <a:ext cx="3438525"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01" name="Picture 7" descr="A graph of a vaccine&#10;&#10;Description automatically generated">
            <a:extLst>
              <a:ext uri="{FF2B5EF4-FFF2-40B4-BE49-F238E27FC236}">
                <a16:creationId xmlns:a16="http://schemas.microsoft.com/office/drawing/2014/main" id="{F220B656-80B9-A8F6-6E6F-E00E48C7F4D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660350" y="7454900"/>
            <a:ext cx="3367088" cy="320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Custom Design">
  <a:themeElements>
    <a:clrScheme name="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fontScheme name="Custom Design">
      <a:majorFont>
        <a:latin typeface="Arial Black"/>
        <a:ea typeface=""/>
        <a:cs typeface=""/>
      </a:majorFont>
      <a:minorFont>
        <a:latin typeface="Arial"/>
        <a:ea typeface=""/>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1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2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69F071AE73C14CBB73BBB83EE306AE" ma:contentTypeVersion="11" ma:contentTypeDescription="Create a new document." ma:contentTypeScope="" ma:versionID="8ab50bd698ab9dfdc5508d074215c5b3">
  <xsd:schema xmlns:xsd="http://www.w3.org/2001/XMLSchema" xmlns:xs="http://www.w3.org/2001/XMLSchema" xmlns:p="http://schemas.microsoft.com/office/2006/metadata/properties" xmlns:ns3="29704ca0-0f23-4fee-9f49-067c05b5f91a" targetNamespace="http://schemas.microsoft.com/office/2006/metadata/properties" ma:root="true" ma:fieldsID="3f4a926bb22b5c344b6f2b87a0b0b3cd" ns3:_="">
    <xsd:import namespace="29704ca0-0f23-4fee-9f49-067c05b5f91a"/>
    <xsd:element name="properties">
      <xsd:complexType>
        <xsd:sequence>
          <xsd:element name="documentManagement">
            <xsd:complexType>
              <xsd:all>
                <xsd:element ref="ns3:MediaServiceMetadata" minOccurs="0"/>
                <xsd:element ref="ns3:MediaServiceFastMetadata" minOccurs="0"/>
                <xsd:element ref="ns3:MediaServiceSearchProperties" minOccurs="0"/>
                <xsd:element ref="ns3:MediaServiceObjectDetectorVersions" minOccurs="0"/>
                <xsd:element ref="ns3:_activity" minOccurs="0"/>
                <xsd:element ref="ns3:MediaServiceDateTaken" minOccurs="0"/>
                <xsd:element ref="ns3:MediaServiceSystemTags" minOccurs="0"/>
                <xsd:element ref="ns3:MediaServiceOCR"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704ca0-0f23-4fee-9f49-067c05b5f9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_activity" ma:index="12" nillable="true" ma:displayName="_activity" ma:hidden="true" ma:internalName="_activity">
      <xsd:simpleType>
        <xsd:restriction base="dms:Note"/>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SystemTags" ma:index="14" nillable="true" ma:displayName="MediaServiceSystemTags" ma:hidden="true" ma:internalName="MediaServiceSystemTags" ma:readOnly="true">
      <xsd:simpleType>
        <xsd:restriction base="dms:Note"/>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29704ca0-0f23-4fee-9f49-067c05b5f91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C939E47-F819-41BF-9AB3-C5B7428ABE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704ca0-0f23-4fee-9f49-067c05b5f9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C30E821-D8EC-46C2-9BC8-6C7CC21866A2}">
  <ds:schemaRefs>
    <ds:schemaRef ds:uri="http://schemas.openxmlformats.org/package/2006/metadata/core-properties"/>
    <ds:schemaRef ds:uri="http://purl.org/dc/elements/1.1/"/>
    <ds:schemaRef ds:uri="http://purl.org/dc/terms/"/>
    <ds:schemaRef ds:uri="http://schemas.microsoft.com/office/infopath/2007/PartnerControls"/>
    <ds:schemaRef ds:uri="http://schemas.microsoft.com/office/2006/documentManagement/types"/>
    <ds:schemaRef ds:uri="http://purl.org/dc/dcmitype/"/>
    <ds:schemaRef ds:uri="29704ca0-0f23-4fee-9f49-067c05b5f91a"/>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B202BA55-3A6D-4575-9B83-75BC54B47F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28198</TotalTime>
  <Words>831</Words>
  <Application>Microsoft Office PowerPoint</Application>
  <PresentationFormat>Custom</PresentationFormat>
  <Paragraphs>79</Paragraphs>
  <Slides>1</Slides>
  <Notes>1</Notes>
  <HiddenSlides>0</HiddenSlides>
  <MMClips>0</MMClips>
  <ScaleCrop>false</ScaleCrop>
  <HeadingPairs>
    <vt:vector size="4" baseType="variant">
      <vt:variant>
        <vt:lpstr>Theme</vt:lpstr>
      </vt:variant>
      <vt:variant>
        <vt:i4>3</vt:i4>
      </vt:variant>
      <vt:variant>
        <vt:lpstr>Slide Titles</vt:lpstr>
      </vt:variant>
      <vt:variant>
        <vt:i4>1</vt:i4>
      </vt:variant>
    </vt:vector>
  </HeadingPairs>
  <TitlesOfParts>
    <vt:vector size="4" baseType="lpstr">
      <vt:lpstr>Custom Design</vt:lpstr>
      <vt:lpstr>1_Custom Design</vt:lpstr>
      <vt:lpstr>2_Custom Design</vt:lpstr>
      <vt:lpstr>PowerPoint Presentation</vt:lpstr>
    </vt:vector>
  </TitlesOfParts>
  <Company>www.PosterPresentations.com</Company>
  <LinksUpToDate>false</LinksUpToDate>
  <SharedDoc>false</SharedDoc>
  <HyperlinkBase>http://www.posterpresentations.com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48x36 Poster Template</dc:title>
  <dc:subject>Free PowerPoint poster templates</dc:subject>
  <dc:creator>A. Kotoulas</dc:creator>
  <cp:keywords>poster presentation, poster design, poster template</cp:keywords>
  <dc:description>Non-authorized printing of this poster template by any commercial printing service other than PosterPresentations.com is strictly prohibited._x000d_
Non-profit educational printing centers are exempt._x000d_
To obtain printing authorization call:_x000d_
1.866.649.3004_x000d_
_x000d_
© 2007 Canterbury Media Services, Inc</dc:description>
  <cp:lastModifiedBy>Pennyfeather, Patrice</cp:lastModifiedBy>
  <cp:revision>310</cp:revision>
  <cp:lastPrinted>2023-11-08T19:03:13Z</cp:lastPrinted>
  <dcterms:created xsi:type="dcterms:W3CDTF">2005-05-18T01:24:28Z</dcterms:created>
  <dcterms:modified xsi:type="dcterms:W3CDTF">2025-02-05T17:07:30Z</dcterms:modified>
  <cp:category>Powerpoint poster templates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0x010100BD69F071AE73C14CBB73BBB83EE306AE</vt:lpwstr>
  </property>
  <property fmtid="{D5CDD505-2E9C-101B-9397-08002B2CF9AE}" pid="3" name="_activity">
    <vt:lpwstr/>
  </property>
</Properties>
</file>